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8" r:id="rId2"/>
    <p:sldId id="275" r:id="rId3"/>
    <p:sldId id="274" r:id="rId4"/>
    <p:sldId id="256" r:id="rId5"/>
    <p:sldId id="257" r:id="rId6"/>
    <p:sldId id="262" r:id="rId7"/>
    <p:sldId id="259" r:id="rId8"/>
    <p:sldId id="260" r:id="rId9"/>
    <p:sldId id="261" r:id="rId10"/>
    <p:sldId id="264" r:id="rId11"/>
    <p:sldId id="268" r:id="rId12"/>
    <p:sldId id="270" r:id="rId13"/>
    <p:sldId id="269" r:id="rId14"/>
    <p:sldId id="271" r:id="rId15"/>
    <p:sldId id="272" r:id="rId16"/>
    <p:sldId id="266" r:id="rId17"/>
    <p:sldId id="265" r:id="rId18"/>
    <p:sldId id="267" r:id="rId19"/>
    <p:sldId id="273" r:id="rId20"/>
    <p:sldId id="276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8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CB64E-6052-44DA-A0A9-4A126ECCED87}" type="datetimeFigureOut">
              <a:rPr lang="pl-PL" smtClean="0"/>
              <a:t>2018-07-24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62782-DFE9-4AB0-8816-C522373C44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51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4C1B2AB-A16F-4059-8D83-8D7EE3EC552F}" type="slidenum">
              <a:t>19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808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5BE7E0-9449-4215-BA60-FCAB42B4DD5F}" type="datetimeFigureOut">
              <a:rPr lang="pl-PL" smtClean="0"/>
              <a:pPr/>
              <a:t>2018-07-24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63F20B-9E55-4F88-88E7-33C4D78A3D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BE7E0-9449-4215-BA60-FCAB42B4DD5F}" type="datetimeFigureOut">
              <a:rPr lang="pl-PL" smtClean="0"/>
              <a:pPr/>
              <a:t>2018-07-24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3F20B-9E55-4F88-88E7-33C4D78A3D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BE7E0-9449-4215-BA60-FCAB42B4DD5F}" type="datetimeFigureOut">
              <a:rPr lang="pl-PL" smtClean="0"/>
              <a:pPr/>
              <a:t>2018-07-24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3F20B-9E55-4F88-88E7-33C4D78A3D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BE7E0-9449-4215-BA60-FCAB42B4DD5F}" type="datetimeFigureOut">
              <a:rPr lang="pl-PL" smtClean="0"/>
              <a:pPr/>
              <a:t>2018-07-24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3F20B-9E55-4F88-88E7-33C4D78A3DD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BE7E0-9449-4215-BA60-FCAB42B4DD5F}" type="datetimeFigureOut">
              <a:rPr lang="pl-PL" smtClean="0"/>
              <a:pPr/>
              <a:t>2018-07-24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3F20B-9E55-4F88-88E7-33C4D78A3DD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BE7E0-9449-4215-BA60-FCAB42B4DD5F}" type="datetimeFigureOut">
              <a:rPr lang="pl-PL" smtClean="0"/>
              <a:pPr/>
              <a:t>2018-07-24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3F20B-9E55-4F88-88E7-33C4D78A3DD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BE7E0-9449-4215-BA60-FCAB42B4DD5F}" type="datetimeFigureOut">
              <a:rPr lang="pl-PL" smtClean="0"/>
              <a:pPr/>
              <a:t>2018-07-24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3F20B-9E55-4F88-88E7-33C4D78A3D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BE7E0-9449-4215-BA60-FCAB42B4DD5F}" type="datetimeFigureOut">
              <a:rPr lang="pl-PL" smtClean="0"/>
              <a:pPr/>
              <a:t>2018-07-24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3F20B-9E55-4F88-88E7-33C4D78A3DD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BE7E0-9449-4215-BA60-FCAB42B4DD5F}" type="datetimeFigureOut">
              <a:rPr lang="pl-PL" smtClean="0"/>
              <a:pPr/>
              <a:t>2018-07-24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3F20B-9E55-4F88-88E7-33C4D78A3D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8F5BE7E0-9449-4215-BA60-FCAB42B4DD5F}" type="datetimeFigureOut">
              <a:rPr lang="pl-PL" smtClean="0"/>
              <a:pPr/>
              <a:t>2018-07-24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3F20B-9E55-4F88-88E7-33C4D78A3D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5BE7E0-9449-4215-BA60-FCAB42B4DD5F}" type="datetimeFigureOut">
              <a:rPr lang="pl-PL" smtClean="0"/>
              <a:pPr/>
              <a:t>2018-07-24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63F20B-9E55-4F88-88E7-33C4D78A3DD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5BE7E0-9449-4215-BA60-FCAB42B4DD5F}" type="datetimeFigureOut">
              <a:rPr lang="pl-PL" smtClean="0"/>
              <a:pPr/>
              <a:t>2018-07-24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363F20B-9E55-4F88-88E7-33C4D78A3DD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2322285"/>
            <a:ext cx="9144000" cy="1934595"/>
          </a:xfrm>
        </p:spPr>
        <p:txBody>
          <a:bodyPr>
            <a:normAutofit/>
          </a:bodyPr>
          <a:lstStyle/>
          <a:p>
            <a:pPr algn="ctr"/>
            <a:r>
              <a:rPr lang="pl-PL" sz="4400" dirty="0" err="1" smtClean="0">
                <a:latin typeface="+mj-lt"/>
              </a:rPr>
              <a:t>Seniors</a:t>
            </a:r>
            <a:r>
              <a:rPr lang="pl-PL" sz="4400" dirty="0" smtClean="0">
                <a:latin typeface="+mj-lt"/>
              </a:rPr>
              <a:t> in Poland</a:t>
            </a:r>
            <a:endParaRPr lang="pl-PL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6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3600" dirty="0" smtClean="0"/>
          </a:p>
          <a:p>
            <a:pPr>
              <a:buNone/>
            </a:pPr>
            <a:endParaRPr lang="pl-PL" sz="3600" dirty="0" smtClean="0"/>
          </a:p>
          <a:p>
            <a:pPr algn="ctr">
              <a:buNone/>
            </a:pPr>
            <a:r>
              <a:rPr lang="pl-PL" sz="3600" dirty="0" err="1" smtClean="0"/>
              <a:t>Initiatives</a:t>
            </a:r>
            <a:r>
              <a:rPr lang="pl-PL" sz="3600" dirty="0" smtClean="0"/>
              <a:t> for </a:t>
            </a:r>
            <a:r>
              <a:rPr lang="pl-PL" sz="3600" dirty="0" err="1" smtClean="0"/>
              <a:t>seniors</a:t>
            </a:r>
            <a:r>
              <a:rPr lang="pl-PL" sz="3600" dirty="0" smtClean="0"/>
              <a:t> in </a:t>
            </a:r>
            <a:r>
              <a:rPr lang="pl-PL" sz="3600" dirty="0" err="1" smtClean="0"/>
              <a:t>Warsaw</a:t>
            </a:r>
            <a:r>
              <a:rPr lang="pl-PL" sz="3600" dirty="0" smtClean="0"/>
              <a:t>, Poland</a:t>
            </a:r>
            <a:endParaRPr lang="pl-PL" sz="36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06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„Spotkajmy się na Twardej”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6034616" cy="4525962"/>
          </a:xfr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384" y="1417638"/>
            <a:ext cx="6034616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0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„Spotkajmy się na Twardej”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6034616" cy="4525962"/>
          </a:xfr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384" y="1417638"/>
            <a:ext cx="6034616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„Spotkajmy się na Twardej”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6082856" cy="4054248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41" y="1417638"/>
            <a:ext cx="6082859" cy="405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„Spotkajmy się na Twardej”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9"/>
            <a:ext cx="5719197" cy="4289398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58" y="1417638"/>
            <a:ext cx="6435669" cy="42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„Spotkajmy się na Twardej”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6082491" cy="4054005"/>
          </a:xfr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507" y="1417638"/>
            <a:ext cx="6082493" cy="405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„Spotkajmy się na Twardej”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99" y="1481138"/>
            <a:ext cx="8052001" cy="4525962"/>
          </a:xfrm>
        </p:spPr>
      </p:pic>
    </p:spTree>
    <p:extLst>
      <p:ext uri="{BB962C8B-B14F-4D97-AF65-F5344CB8AC3E}">
        <p14:creationId xmlns:p14="http://schemas.microsoft.com/office/powerpoint/2010/main" val="2801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99" y="1481138"/>
            <a:ext cx="8052001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„Spotkajmy się na Twardej”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58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„Spotkajmy się na Twardej”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19" y="1481138"/>
            <a:ext cx="6818762" cy="4525962"/>
          </a:xfrm>
        </p:spPr>
      </p:pic>
    </p:spTree>
    <p:extLst>
      <p:ext uri="{BB962C8B-B14F-4D97-AF65-F5344CB8AC3E}">
        <p14:creationId xmlns:p14="http://schemas.microsoft.com/office/powerpoint/2010/main" val="18675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>
            <a:spAutoFit/>
          </a:bodyPr>
          <a:lstStyle/>
          <a:p>
            <a:pPr lvl="0"/>
            <a:r>
              <a:rPr lang="pl-PL" sz="1800" b="0">
                <a:solidFill>
                  <a:srgbClr val="000000"/>
                </a:solidFill>
              </a:rPr>
              <a:t>FUNDACJA MOCNI MIŁOŚCIĄ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261257" y="2380343"/>
            <a:ext cx="11930743" cy="3626949"/>
          </a:xfrm>
        </p:spPr>
        <p:txBody>
          <a:bodyPr lIns="0" tIns="0" rIns="0" bIns="0"/>
          <a:lstStyle/>
          <a:p>
            <a:pPr marL="0" lvl="0" indent="0">
              <a:spcBef>
                <a:spcPts val="0"/>
              </a:spcBef>
              <a:spcAft>
                <a:spcPts val="1417"/>
              </a:spcAft>
              <a:buClrTx/>
              <a:buSzPct val="45000"/>
              <a:buNone/>
            </a:pP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The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foundation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 was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created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 to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help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 the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elderly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 and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chronically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ill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.</a:t>
            </a:r>
          </a:p>
          <a:p>
            <a:pPr marL="0" lvl="0" indent="0">
              <a:spcBef>
                <a:spcPts val="0"/>
              </a:spcBef>
              <a:spcAft>
                <a:spcPts val="1417"/>
              </a:spcAft>
              <a:buClrTx/>
              <a:buSzPct val="45000"/>
              <a:buNone/>
            </a:pP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Volunteers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take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special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training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 and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thanks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 to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that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they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give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help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depending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 on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needs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. For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example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,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they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can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help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 in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everyday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 in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everyday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activities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like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feeding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,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shoping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or</a:t>
            </a:r>
            <a:r>
              <a:rPr lang="pl-PL" dirty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walks</a:t>
            </a:r>
            <a:r>
              <a:rPr lang="pl-PL" dirty="0" smtClean="0">
                <a:solidFill>
                  <a:srgbClr val="000000"/>
                </a:solidFill>
                <a:latin typeface="Lucida Sans Unicode" pitchFamily="18"/>
                <a:ea typeface="Microsoft YaHei" pitchFamily="2"/>
              </a:rPr>
              <a:t>.</a:t>
            </a:r>
            <a:endParaRPr lang="pl-PL" dirty="0"/>
          </a:p>
          <a:p>
            <a:pPr lvl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769720" y="274680"/>
            <a:ext cx="5606280" cy="1514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42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0570" y="478972"/>
            <a:ext cx="11263087" cy="4470400"/>
          </a:xfrm>
        </p:spPr>
        <p:txBody>
          <a:bodyPr>
            <a:normAutofit/>
          </a:bodyPr>
          <a:lstStyle/>
          <a:p>
            <a:pPr algn="ctr"/>
            <a:r>
              <a:rPr lang="pl-PL" sz="4400" dirty="0" err="1" smtClean="0">
                <a:latin typeface="+mj-lt"/>
              </a:rPr>
              <a:t>Initiatives</a:t>
            </a:r>
            <a:r>
              <a:rPr lang="pl-PL" sz="4400" dirty="0" smtClean="0">
                <a:latin typeface="+mj-lt"/>
              </a:rPr>
              <a:t> for </a:t>
            </a:r>
            <a:r>
              <a:rPr lang="pl-PL" sz="4400" dirty="0" err="1" smtClean="0">
                <a:latin typeface="+mj-lt"/>
              </a:rPr>
              <a:t>Seniors</a:t>
            </a:r>
            <a:r>
              <a:rPr lang="pl-PL" sz="4400" dirty="0" smtClean="0">
                <a:latin typeface="+mj-lt"/>
              </a:rPr>
              <a:t> in Poland:</a:t>
            </a:r>
          </a:p>
          <a:p>
            <a:pPr algn="ctr"/>
            <a:endParaRPr lang="pl-PL" sz="3200" dirty="0" smtClean="0">
              <a:latin typeface="+mj-lt"/>
            </a:endParaRPr>
          </a:p>
          <a:p>
            <a:pPr algn="ctr"/>
            <a:r>
              <a:rPr lang="pl-PL" sz="3200" dirty="0" smtClean="0">
                <a:latin typeface="+mj-lt"/>
              </a:rPr>
              <a:t>Third Age </a:t>
            </a:r>
            <a:r>
              <a:rPr lang="pl-PL" sz="3200" dirty="0" err="1" smtClean="0">
                <a:latin typeface="+mj-lt"/>
              </a:rPr>
              <a:t>Universities</a:t>
            </a:r>
            <a:r>
              <a:rPr lang="pl-PL" sz="3200" dirty="0" smtClean="0">
                <a:latin typeface="+mj-lt"/>
              </a:rPr>
              <a:t> (110 </a:t>
            </a:r>
            <a:r>
              <a:rPr lang="pl-PL" sz="3200" dirty="0" err="1" smtClean="0">
                <a:latin typeface="+mj-lt"/>
              </a:rPr>
              <a:t>schools</a:t>
            </a:r>
            <a:r>
              <a:rPr lang="pl-PL" sz="3200" dirty="0" smtClean="0">
                <a:latin typeface="+mj-lt"/>
              </a:rPr>
              <a:t>, 25000 </a:t>
            </a:r>
            <a:r>
              <a:rPr lang="pl-PL" sz="3200" dirty="0" err="1" smtClean="0">
                <a:latin typeface="+mj-lt"/>
              </a:rPr>
              <a:t>students</a:t>
            </a:r>
            <a:r>
              <a:rPr lang="pl-PL" sz="3200" dirty="0" smtClean="0">
                <a:latin typeface="+mj-lt"/>
              </a:rPr>
              <a:t>)</a:t>
            </a:r>
          </a:p>
          <a:p>
            <a:pPr algn="ctr"/>
            <a:r>
              <a:rPr lang="pl-PL" sz="3200" dirty="0" smtClean="0">
                <a:latin typeface="+mj-lt"/>
              </a:rPr>
              <a:t>Senior </a:t>
            </a:r>
            <a:r>
              <a:rPr lang="pl-PL" sz="3200" dirty="0" err="1" smtClean="0">
                <a:latin typeface="+mj-lt"/>
              </a:rPr>
              <a:t>Clubs</a:t>
            </a:r>
            <a:endParaRPr lang="pl-PL" sz="3200" dirty="0" smtClean="0">
              <a:latin typeface="+mj-lt"/>
            </a:endParaRPr>
          </a:p>
          <a:p>
            <a:pPr algn="ctr"/>
            <a:r>
              <a:rPr lang="pl-PL" sz="3200" dirty="0" smtClean="0">
                <a:latin typeface="+mj-lt"/>
              </a:rPr>
              <a:t>„</a:t>
            </a:r>
            <a:r>
              <a:rPr lang="pl-PL" sz="3200" dirty="0" err="1" smtClean="0">
                <a:latin typeface="+mj-lt"/>
              </a:rPr>
              <a:t>Seniors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help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Seniors</a:t>
            </a:r>
            <a:r>
              <a:rPr lang="pl-PL" sz="3200" dirty="0" smtClean="0">
                <a:latin typeface="+mj-lt"/>
              </a:rPr>
              <a:t>”</a:t>
            </a:r>
          </a:p>
          <a:p>
            <a:pPr algn="ctr"/>
            <a:r>
              <a:rPr lang="pl-PL" sz="3200" dirty="0" smtClean="0">
                <a:latin typeface="+mj-lt"/>
              </a:rPr>
              <a:t>„Szlachetna Paczka dla Seniorów”</a:t>
            </a:r>
          </a:p>
          <a:p>
            <a:pPr algn="ctr"/>
            <a:r>
              <a:rPr lang="pl-PL" sz="3200" dirty="0" smtClean="0">
                <a:latin typeface="+mj-lt"/>
              </a:rPr>
              <a:t>Sport &amp; </a:t>
            </a:r>
            <a:r>
              <a:rPr lang="pl-PL" sz="3200" dirty="0" err="1" smtClean="0">
                <a:latin typeface="+mj-lt"/>
              </a:rPr>
              <a:t>Outdoor</a:t>
            </a:r>
            <a:r>
              <a:rPr lang="pl-PL" sz="3200" dirty="0" smtClean="0">
                <a:latin typeface="+mj-lt"/>
              </a:rPr>
              <a:t> </a:t>
            </a:r>
            <a:r>
              <a:rPr lang="pl-PL" sz="3200" dirty="0" err="1" smtClean="0">
                <a:latin typeface="+mj-lt"/>
              </a:rPr>
              <a:t>activities</a:t>
            </a:r>
            <a:endParaRPr lang="pl-P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254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Seniors</a:t>
            </a:r>
            <a:r>
              <a:rPr lang="pl-PL" dirty="0" smtClean="0"/>
              <a:t> </a:t>
            </a:r>
            <a:r>
              <a:rPr lang="pl-PL" dirty="0" err="1" smtClean="0"/>
              <a:t>involved</a:t>
            </a:r>
            <a:r>
              <a:rPr lang="pl-PL" dirty="0" smtClean="0"/>
              <a:t>! ;)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58" y="1481138"/>
            <a:ext cx="8059284" cy="4525962"/>
          </a:xfrm>
        </p:spPr>
      </p:pic>
    </p:spTree>
    <p:extLst>
      <p:ext uri="{BB962C8B-B14F-4D97-AF65-F5344CB8AC3E}">
        <p14:creationId xmlns:p14="http://schemas.microsoft.com/office/powerpoint/2010/main" val="5080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Trips around the local region</a:t>
            </a:r>
            <a:r>
              <a:rPr lang="pl-PL" sz="3600" dirty="0" smtClean="0">
                <a:latin typeface="+mj-lt"/>
              </a:rPr>
              <a:t>…</a:t>
            </a:r>
            <a:endParaRPr lang="pl-PL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57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46277"/>
            <a:ext cx="9144000" cy="1106118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Trips </a:t>
            </a:r>
            <a:r>
              <a:rPr lang="pl-PL" sz="4400" dirty="0" err="1" smtClean="0"/>
              <a:t>can</a:t>
            </a:r>
            <a:r>
              <a:rPr lang="pl-PL" sz="4400" dirty="0" smtClean="0"/>
              <a:t>: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62350" y="4374130"/>
            <a:ext cx="4659010" cy="1655762"/>
          </a:xfrm>
        </p:spPr>
        <p:txBody>
          <a:bodyPr/>
          <a:lstStyle/>
          <a:p>
            <a:pPr algn="ctr"/>
            <a:r>
              <a:rPr lang="pl-PL" dirty="0" err="1">
                <a:solidFill>
                  <a:schemeClr val="tx1"/>
                </a:solidFill>
              </a:rPr>
              <a:t>r</a:t>
            </a:r>
            <a:r>
              <a:rPr lang="pl-PL" dirty="0" err="1" smtClean="0">
                <a:solidFill>
                  <a:schemeClr val="tx1"/>
                </a:solidFill>
              </a:rPr>
              <a:t>emind</a:t>
            </a:r>
            <a:r>
              <a:rPr lang="pl-PL" dirty="0" smtClean="0">
                <a:solidFill>
                  <a:schemeClr val="tx1"/>
                </a:solidFill>
              </a:rPr>
              <a:t> the past and </a:t>
            </a:r>
            <a:r>
              <a:rPr lang="pl-PL" dirty="0" err="1" smtClean="0">
                <a:solidFill>
                  <a:schemeClr val="tx1"/>
                </a:solidFill>
              </a:rPr>
              <a:t>tradition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7" y="1320285"/>
            <a:ext cx="5434952" cy="305577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35" y="1294159"/>
            <a:ext cx="5434951" cy="3055774"/>
          </a:xfrm>
          <a:prstGeom prst="rect">
            <a:avLst/>
          </a:prstGeom>
        </p:spPr>
      </p:pic>
      <p:sp>
        <p:nvSpPr>
          <p:cNvPr id="11" name="Podtytuł 2"/>
          <p:cNvSpPr txBox="1">
            <a:spLocks/>
          </p:cNvSpPr>
          <p:nvPr/>
        </p:nvSpPr>
        <p:spPr>
          <a:xfrm>
            <a:off x="6961348" y="4413319"/>
            <a:ext cx="452917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700" dirty="0" err="1"/>
              <a:t>g</a:t>
            </a:r>
            <a:r>
              <a:rPr lang="pl-PL" sz="2700" dirty="0" err="1" smtClean="0"/>
              <a:t>ive</a:t>
            </a:r>
            <a:r>
              <a:rPr lang="pl-PL" sz="2700" dirty="0" smtClean="0"/>
              <a:t> </a:t>
            </a:r>
            <a:r>
              <a:rPr lang="pl-PL" sz="2700" dirty="0" err="1" smtClean="0"/>
              <a:t>time</a:t>
            </a:r>
            <a:r>
              <a:rPr lang="pl-PL" sz="2700" dirty="0" smtClean="0"/>
              <a:t> to </a:t>
            </a:r>
            <a:r>
              <a:rPr lang="pl-PL" sz="2700" dirty="0" err="1" smtClean="0"/>
              <a:t>spend</a:t>
            </a:r>
            <a:r>
              <a:rPr lang="pl-PL" sz="2700" dirty="0" smtClean="0"/>
              <a:t> with </a:t>
            </a:r>
            <a:r>
              <a:rPr lang="pl-PL" sz="2700" dirty="0" err="1" smtClean="0"/>
              <a:t>nature</a:t>
            </a:r>
            <a:endParaRPr lang="pl-PL" sz="2700" dirty="0"/>
          </a:p>
        </p:txBody>
      </p:sp>
    </p:spTree>
    <p:extLst>
      <p:ext uri="{BB962C8B-B14F-4D97-AF65-F5344CB8AC3E}">
        <p14:creationId xmlns:p14="http://schemas.microsoft.com/office/powerpoint/2010/main" val="20932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153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/>
              <a:t>Trips </a:t>
            </a:r>
            <a:r>
              <a:rPr lang="pl-PL" sz="4800" dirty="0" err="1" smtClean="0"/>
              <a:t>give</a:t>
            </a:r>
            <a:r>
              <a:rPr lang="pl-PL" sz="4800" dirty="0" smtClean="0"/>
              <a:t> </a:t>
            </a:r>
            <a:r>
              <a:rPr lang="pl-PL" sz="4800" dirty="0" err="1" smtClean="0"/>
              <a:t>chance</a:t>
            </a:r>
            <a:r>
              <a:rPr lang="pl-PL" sz="4800" dirty="0" smtClean="0"/>
              <a:t> to: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16" y="1477746"/>
            <a:ext cx="4989018" cy="305577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7" y="1477746"/>
            <a:ext cx="5434951" cy="3055774"/>
          </a:xfrm>
          <a:prstGeom prst="rect">
            <a:avLst/>
          </a:prstGeom>
        </p:spPr>
      </p:pic>
      <p:sp>
        <p:nvSpPr>
          <p:cNvPr id="7" name="Podtytuł 2"/>
          <p:cNvSpPr txBox="1">
            <a:spLocks/>
          </p:cNvSpPr>
          <p:nvPr/>
        </p:nvSpPr>
        <p:spPr>
          <a:xfrm>
            <a:off x="901538" y="4935833"/>
            <a:ext cx="46590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700" dirty="0" err="1" smtClean="0"/>
              <a:t>young</a:t>
            </a:r>
            <a:r>
              <a:rPr lang="pl-PL" sz="2700" dirty="0" smtClean="0"/>
              <a:t> </a:t>
            </a:r>
            <a:r>
              <a:rPr lang="pl-PL" sz="2700" dirty="0" err="1" smtClean="0"/>
              <a:t>people</a:t>
            </a:r>
            <a:r>
              <a:rPr lang="pl-PL" sz="2700" dirty="0" smtClean="0"/>
              <a:t> to be </a:t>
            </a:r>
            <a:r>
              <a:rPr lang="pl-PL" sz="2700" dirty="0" err="1" smtClean="0"/>
              <a:t>guides</a:t>
            </a:r>
            <a:endParaRPr lang="pl-PL" sz="2700" dirty="0"/>
          </a:p>
        </p:txBody>
      </p:sp>
      <p:sp>
        <p:nvSpPr>
          <p:cNvPr id="8" name="Podtytuł 2"/>
          <p:cNvSpPr txBox="1">
            <a:spLocks/>
          </p:cNvSpPr>
          <p:nvPr/>
        </p:nvSpPr>
        <p:spPr>
          <a:xfrm>
            <a:off x="6794620" y="4935833"/>
            <a:ext cx="46590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700" dirty="0" err="1" smtClean="0"/>
              <a:t>know</a:t>
            </a:r>
            <a:r>
              <a:rPr lang="pl-PL" sz="2700" dirty="0" smtClean="0"/>
              <a:t> </a:t>
            </a:r>
            <a:r>
              <a:rPr lang="pl-PL" sz="2700" dirty="0" err="1" smtClean="0"/>
              <a:t>each</a:t>
            </a:r>
            <a:r>
              <a:rPr lang="pl-PL" sz="2700" dirty="0" smtClean="0"/>
              <a:t> </a:t>
            </a:r>
            <a:r>
              <a:rPr lang="pl-PL" sz="2700" dirty="0" err="1" smtClean="0"/>
              <a:t>other</a:t>
            </a:r>
            <a:endParaRPr lang="pl-PL" sz="2700" dirty="0"/>
          </a:p>
        </p:txBody>
      </p:sp>
    </p:spTree>
    <p:extLst>
      <p:ext uri="{BB962C8B-B14F-4D97-AF65-F5344CB8AC3E}">
        <p14:creationId xmlns:p14="http://schemas.microsoft.com/office/powerpoint/2010/main" val="18623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3600" dirty="0" smtClean="0"/>
          </a:p>
          <a:p>
            <a:pPr>
              <a:buNone/>
            </a:pPr>
            <a:endParaRPr lang="pl-PL" sz="3600" dirty="0" smtClean="0"/>
          </a:p>
          <a:p>
            <a:pPr algn="ctr">
              <a:buNone/>
            </a:pPr>
            <a:r>
              <a:rPr lang="pl-PL" sz="3600" dirty="0" err="1" smtClean="0"/>
              <a:t>Initiatives</a:t>
            </a:r>
            <a:r>
              <a:rPr lang="pl-PL" sz="3600" dirty="0" smtClean="0"/>
              <a:t> for </a:t>
            </a:r>
            <a:r>
              <a:rPr lang="pl-PL" sz="3600" dirty="0" err="1" smtClean="0"/>
              <a:t>seniors</a:t>
            </a:r>
            <a:r>
              <a:rPr lang="pl-PL" sz="3600" dirty="0" smtClean="0"/>
              <a:t> in </a:t>
            </a:r>
            <a:r>
              <a:rPr lang="pl-PL" sz="3600" dirty="0" err="1" smtClean="0"/>
              <a:t>Cracow</a:t>
            </a:r>
            <a:r>
              <a:rPr lang="pl-PL" sz="3600" dirty="0" smtClean="0"/>
              <a:t>, Poland</a:t>
            </a:r>
            <a:endParaRPr lang="pl-PL" sz="36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894114"/>
            <a:ext cx="10972800" cy="4113178"/>
          </a:xfrm>
        </p:spPr>
        <p:txBody>
          <a:bodyPr>
            <a:normAutofit/>
          </a:bodyPr>
          <a:lstStyle/>
          <a:p>
            <a:r>
              <a:rPr lang="pl-PL" sz="1800" dirty="0" err="1" smtClean="0"/>
              <a:t>Date</a:t>
            </a:r>
            <a:r>
              <a:rPr lang="pl-PL" sz="1800" dirty="0" smtClean="0"/>
              <a:t> of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project</a:t>
            </a:r>
            <a:r>
              <a:rPr lang="pl-PL" sz="1800" dirty="0" smtClean="0"/>
              <a:t>: 02.2017 – 12.2018</a:t>
            </a:r>
          </a:p>
          <a:p>
            <a:r>
              <a:rPr lang="pl-PL" sz="1800" dirty="0" smtClean="0"/>
              <a:t>participants+60 </a:t>
            </a:r>
            <a:r>
              <a:rPr lang="pl-PL" sz="1800" dirty="0" err="1" smtClean="0"/>
              <a:t>years</a:t>
            </a:r>
            <a:r>
              <a:rPr lang="pl-PL" sz="1800" dirty="0" smtClean="0"/>
              <a:t> old</a:t>
            </a:r>
          </a:p>
          <a:p>
            <a:r>
              <a:rPr lang="pl-PL" sz="1800" dirty="0" smtClean="0"/>
              <a:t>Many </a:t>
            </a:r>
            <a:r>
              <a:rPr lang="pl-PL" sz="1800" dirty="0" err="1" smtClean="0"/>
              <a:t>activities</a:t>
            </a:r>
            <a:r>
              <a:rPr lang="pl-PL" sz="1800" dirty="0" smtClean="0"/>
              <a:t>: </a:t>
            </a:r>
            <a:r>
              <a:rPr lang="pl-PL" sz="1800" dirty="0" err="1" smtClean="0"/>
              <a:t>english</a:t>
            </a:r>
            <a:r>
              <a:rPr lang="pl-PL" sz="1800" dirty="0" smtClean="0"/>
              <a:t> </a:t>
            </a:r>
            <a:r>
              <a:rPr lang="pl-PL" sz="1800" dirty="0" err="1" smtClean="0"/>
              <a:t>language</a:t>
            </a:r>
            <a:r>
              <a:rPr lang="pl-PL" sz="1800" dirty="0" smtClean="0"/>
              <a:t> </a:t>
            </a:r>
            <a:r>
              <a:rPr lang="pl-PL" sz="1800" dirty="0" err="1" smtClean="0"/>
              <a:t>course</a:t>
            </a:r>
            <a:r>
              <a:rPr lang="pl-PL" sz="1800" dirty="0" smtClean="0"/>
              <a:t>, IT </a:t>
            </a:r>
            <a:r>
              <a:rPr lang="pl-PL" sz="1800" dirty="0" err="1" smtClean="0"/>
              <a:t>classes</a:t>
            </a:r>
            <a:r>
              <a:rPr lang="pl-PL" sz="1800" dirty="0" smtClean="0"/>
              <a:t>, New Technology </a:t>
            </a:r>
            <a:r>
              <a:rPr lang="pl-PL" sz="1800" dirty="0" err="1" smtClean="0"/>
              <a:t>consultations</a:t>
            </a:r>
            <a:r>
              <a:rPr lang="pl-PL" sz="1800" dirty="0" smtClean="0"/>
              <a:t>, </a:t>
            </a:r>
            <a:r>
              <a:rPr lang="pl-PL" sz="1800" dirty="0" err="1" smtClean="0"/>
              <a:t>Artetherapy</a:t>
            </a:r>
            <a:r>
              <a:rPr lang="pl-PL" sz="1800" dirty="0" smtClean="0"/>
              <a:t> </a:t>
            </a:r>
            <a:r>
              <a:rPr lang="pl-PL" sz="1800" dirty="0" err="1" smtClean="0"/>
              <a:t>workshops</a:t>
            </a:r>
            <a:r>
              <a:rPr lang="pl-PL" sz="1800" dirty="0" smtClean="0"/>
              <a:t>, </a:t>
            </a:r>
            <a:r>
              <a:rPr lang="pl-PL" sz="1800" dirty="0" err="1" smtClean="0"/>
              <a:t>choir</a:t>
            </a:r>
            <a:r>
              <a:rPr lang="pl-PL" sz="1800" dirty="0" smtClean="0"/>
              <a:t>, </a:t>
            </a:r>
            <a:r>
              <a:rPr lang="pl-PL" sz="1800" dirty="0" err="1" smtClean="0"/>
              <a:t>table</a:t>
            </a:r>
            <a:r>
              <a:rPr lang="pl-PL" sz="1800" dirty="0" smtClean="0"/>
              <a:t> </a:t>
            </a:r>
            <a:r>
              <a:rPr lang="pl-PL" sz="1800" dirty="0" err="1" smtClean="0"/>
              <a:t>tennis</a:t>
            </a:r>
            <a:r>
              <a:rPr lang="pl-PL" sz="1800" dirty="0" smtClean="0"/>
              <a:t>, </a:t>
            </a:r>
            <a:r>
              <a:rPr lang="pl-PL" sz="1800" dirty="0" err="1" smtClean="0"/>
              <a:t>tailoring</a:t>
            </a:r>
            <a:r>
              <a:rPr lang="pl-PL" sz="1800" dirty="0" smtClean="0"/>
              <a:t> </a:t>
            </a:r>
            <a:r>
              <a:rPr lang="pl-PL" sz="1800" dirty="0" err="1" smtClean="0"/>
              <a:t>workshops</a:t>
            </a:r>
            <a:r>
              <a:rPr lang="pl-PL" sz="1800" dirty="0" smtClean="0"/>
              <a:t>, </a:t>
            </a:r>
            <a:r>
              <a:rPr lang="pl-PL" sz="1800" dirty="0" err="1" smtClean="0"/>
              <a:t>table</a:t>
            </a:r>
            <a:r>
              <a:rPr lang="pl-PL" sz="1800" dirty="0" smtClean="0"/>
              <a:t> </a:t>
            </a:r>
            <a:r>
              <a:rPr lang="pl-PL" sz="1800" dirty="0" err="1" smtClean="0"/>
              <a:t>games</a:t>
            </a:r>
            <a:r>
              <a:rPr lang="pl-PL" sz="1800" dirty="0" smtClean="0"/>
              <a:t>, dancing </a:t>
            </a:r>
            <a:r>
              <a:rPr lang="pl-PL" sz="1800" dirty="0" err="1" smtClean="0"/>
              <a:t>classes</a:t>
            </a:r>
            <a:endParaRPr lang="pl-PL" sz="1800" dirty="0" smtClean="0"/>
          </a:p>
          <a:p>
            <a:r>
              <a:rPr lang="pl-PL" sz="1800" dirty="0" err="1" smtClean="0"/>
              <a:t>Everyday</a:t>
            </a:r>
            <a:r>
              <a:rPr lang="pl-PL" sz="1800" dirty="0" smtClean="0"/>
              <a:t> </a:t>
            </a:r>
            <a:r>
              <a:rPr lang="pl-PL" sz="1800" dirty="0" err="1" smtClean="0"/>
              <a:t>different</a:t>
            </a:r>
            <a:r>
              <a:rPr lang="pl-PL" sz="1800" dirty="0" smtClean="0"/>
              <a:t> </a:t>
            </a:r>
            <a:r>
              <a:rPr lang="pl-PL" sz="1800" dirty="0" err="1" smtClean="0"/>
              <a:t>activities</a:t>
            </a:r>
            <a:r>
              <a:rPr lang="pl-PL" sz="1800" dirty="0" smtClean="0"/>
              <a:t> </a:t>
            </a:r>
          </a:p>
          <a:p>
            <a:r>
              <a:rPr lang="pl-PL" sz="1800" dirty="0" err="1" smtClean="0"/>
              <a:t>Monthly</a:t>
            </a:r>
            <a:r>
              <a:rPr lang="pl-PL" sz="1800" dirty="0" smtClean="0"/>
              <a:t> </a:t>
            </a:r>
            <a:r>
              <a:rPr lang="pl-PL" sz="1800" dirty="0" err="1" smtClean="0"/>
              <a:t>cost</a:t>
            </a:r>
            <a:r>
              <a:rPr lang="pl-PL" sz="1800" dirty="0" smtClean="0"/>
              <a:t>: 5 PLN ~ 1 EURO</a:t>
            </a:r>
          </a:p>
          <a:p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~~ </a:t>
            </a:r>
            <a:r>
              <a:rPr lang="pl-PL" sz="2000" dirty="0" err="1" smtClean="0"/>
              <a:t>Seniors</a:t>
            </a:r>
            <a:r>
              <a:rPr lang="pl-PL" sz="2000" dirty="0" smtClean="0"/>
              <a:t> </a:t>
            </a:r>
            <a:r>
              <a:rPr lang="pl-PL" sz="2000" dirty="0" err="1" smtClean="0"/>
              <a:t>like</a:t>
            </a:r>
            <a:r>
              <a:rPr lang="pl-PL" sz="2000" dirty="0" smtClean="0"/>
              <a:t> </a:t>
            </a:r>
            <a:r>
              <a:rPr lang="pl-PL" sz="2000" dirty="0" err="1" smtClean="0"/>
              <a:t>art</a:t>
            </a:r>
            <a:r>
              <a:rPr lang="pl-PL" sz="2000" dirty="0" smtClean="0"/>
              <a:t> </a:t>
            </a:r>
            <a:r>
              <a:rPr lang="pl-PL" sz="2000" dirty="0" err="1" smtClean="0"/>
              <a:t>activities</a:t>
            </a:r>
            <a:r>
              <a:rPr lang="pl-PL" sz="2000" dirty="0" smtClean="0"/>
              <a:t>, </a:t>
            </a:r>
            <a:r>
              <a:rPr lang="pl-PL" sz="2000" dirty="0" err="1" smtClean="0"/>
              <a:t>playing</a:t>
            </a:r>
            <a:r>
              <a:rPr lang="pl-PL" sz="2000" dirty="0" smtClean="0"/>
              <a:t> </a:t>
            </a:r>
            <a:r>
              <a:rPr lang="pl-PL" sz="2000" dirty="0" err="1" smtClean="0"/>
              <a:t>roles</a:t>
            </a:r>
            <a:r>
              <a:rPr lang="pl-PL" sz="2000" dirty="0" smtClean="0"/>
              <a:t>, </a:t>
            </a:r>
            <a:r>
              <a:rPr lang="pl-PL" sz="2000" dirty="0" err="1" smtClean="0"/>
              <a:t>poems</a:t>
            </a:r>
            <a:r>
              <a:rPr lang="pl-PL" sz="2000" dirty="0" smtClean="0"/>
              <a:t>, </a:t>
            </a:r>
          </a:p>
          <a:p>
            <a:pPr>
              <a:buNone/>
            </a:pPr>
            <a:r>
              <a:rPr lang="pl-PL" sz="2000" dirty="0" err="1" smtClean="0"/>
              <a:t>making</a:t>
            </a:r>
            <a:r>
              <a:rPr lang="pl-PL" sz="2000" dirty="0" smtClean="0"/>
              <a:t> </a:t>
            </a:r>
            <a:r>
              <a:rPr lang="pl-PL" sz="2000" dirty="0" err="1" smtClean="0"/>
              <a:t>cuddling</a:t>
            </a:r>
            <a:r>
              <a:rPr lang="pl-PL" sz="2000" dirty="0" smtClean="0"/>
              <a:t> toys for </a:t>
            </a:r>
            <a:r>
              <a:rPr lang="pl-PL" sz="2000" dirty="0" err="1" smtClean="0"/>
              <a:t>kids</a:t>
            </a:r>
            <a:r>
              <a:rPr lang="pl-PL" sz="2000" dirty="0" smtClean="0"/>
              <a:t>, </a:t>
            </a:r>
          </a:p>
          <a:p>
            <a:pPr>
              <a:buNone/>
            </a:pPr>
            <a:r>
              <a:rPr lang="pl-PL" sz="2000" dirty="0" err="1" smtClean="0"/>
              <a:t>writing</a:t>
            </a:r>
            <a:r>
              <a:rPr lang="pl-PL" sz="2000" dirty="0" smtClean="0"/>
              <a:t> </a:t>
            </a:r>
            <a:r>
              <a:rPr lang="pl-PL" sz="2000" dirty="0" err="1" smtClean="0"/>
              <a:t>their</a:t>
            </a:r>
            <a:r>
              <a:rPr lang="pl-PL" sz="2000" dirty="0" smtClean="0"/>
              <a:t> </a:t>
            </a:r>
            <a:r>
              <a:rPr lang="pl-PL" sz="2000" dirty="0" err="1" smtClean="0"/>
              <a:t>own</a:t>
            </a:r>
            <a:r>
              <a:rPr lang="pl-PL" sz="2000" dirty="0" smtClean="0"/>
              <a:t> </a:t>
            </a:r>
            <a:r>
              <a:rPr lang="pl-PL" sz="2000" dirty="0" err="1" smtClean="0"/>
              <a:t>scenarios</a:t>
            </a:r>
            <a:r>
              <a:rPr lang="pl-PL" sz="2000" dirty="0" smtClean="0"/>
              <a:t>… ~~</a:t>
            </a:r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6537" y="562021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pl-PL" sz="2600" dirty="0" smtClean="0">
                <a:solidFill>
                  <a:schemeClr val="accent4"/>
                </a:solidFill>
              </a:rPr>
              <a:t>FUNDACJA UKRYTE SKRZYDŁA</a:t>
            </a:r>
            <a:br>
              <a:rPr lang="pl-PL" sz="2600" dirty="0" smtClean="0">
                <a:solidFill>
                  <a:schemeClr val="accent4"/>
                </a:solidFill>
              </a:rPr>
            </a:br>
            <a:r>
              <a:rPr lang="pl-PL" sz="2600" dirty="0" smtClean="0">
                <a:solidFill>
                  <a:schemeClr val="accent4"/>
                </a:solidFill>
              </a:rPr>
              <a:t>Centrum Aktywności Seniorów</a:t>
            </a:r>
            <a:br>
              <a:rPr lang="pl-PL" sz="2600" dirty="0" smtClean="0">
                <a:solidFill>
                  <a:schemeClr val="accent4"/>
                </a:solidFill>
              </a:rPr>
            </a:br>
            <a:r>
              <a:rPr lang="pl-PL" sz="2600" dirty="0" smtClean="0">
                <a:solidFill>
                  <a:schemeClr val="accent4"/>
                </a:solidFill>
              </a:rPr>
              <a:t>PROJEKT: FRUWAJĄCA RYBA</a:t>
            </a:r>
            <a:br>
              <a:rPr lang="pl-PL" sz="2600" dirty="0" smtClean="0">
                <a:solidFill>
                  <a:schemeClr val="accent4"/>
                </a:solidFill>
              </a:rPr>
            </a:br>
            <a:r>
              <a:rPr lang="pl-PL" sz="2600" dirty="0" smtClean="0">
                <a:solidFill>
                  <a:schemeClr val="accent4"/>
                </a:solidFill>
              </a:rPr>
              <a:t>Kraków, Poland</a:t>
            </a:r>
            <a:endParaRPr lang="pl-PL" sz="2600" dirty="0">
              <a:solidFill>
                <a:schemeClr val="accent4"/>
              </a:solidFill>
            </a:endParaRPr>
          </a:p>
        </p:txBody>
      </p:sp>
      <p:pic>
        <p:nvPicPr>
          <p:cNvPr id="14338" name="Picture 2" descr="Image may contain: 6 people, people smiling, people standing and indo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5288" y="3474070"/>
            <a:ext cx="3002295" cy="2495657"/>
          </a:xfrm>
          <a:prstGeom prst="rect">
            <a:avLst/>
          </a:prstGeom>
          <a:noFill/>
        </p:spPr>
      </p:pic>
      <p:pic>
        <p:nvPicPr>
          <p:cNvPr id="14340" name="Picture 4" descr="Znalezione obrazy dla zapytania fruwajÄca ryba krakÃ³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9496" y="597626"/>
            <a:ext cx="3097076" cy="1086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PROJECT: ZŁOTA RĄCZKA (</a:t>
            </a:r>
            <a:r>
              <a:rPr lang="pl-PL" dirty="0" err="1" smtClean="0"/>
              <a:t>handyman</a:t>
            </a:r>
            <a:r>
              <a:rPr lang="pl-PL" dirty="0" smtClean="0"/>
              <a:t>)</a:t>
            </a:r>
            <a:endParaRPr lang="pl-PL" dirty="0"/>
          </a:p>
        </p:txBody>
      </p:sp>
      <p:pic>
        <p:nvPicPr>
          <p:cNvPr id="1026" name="Picture 2" descr="Znalezione obrazy dla zapytania zÅota rÄczka krakÃ³w projekt na seniorÃ³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198" y="1513885"/>
            <a:ext cx="6715125" cy="430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3 DAYS EVENT (7-9 of </a:t>
            </a:r>
            <a:r>
              <a:rPr lang="pl-PL" dirty="0" err="1" smtClean="0"/>
              <a:t>June</a:t>
            </a:r>
            <a:r>
              <a:rPr lang="pl-PL" dirty="0" smtClean="0"/>
              <a:t> 2018)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err="1" smtClean="0"/>
              <a:t>Every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different</a:t>
            </a:r>
            <a:r>
              <a:rPr lang="pl-PL" dirty="0" smtClean="0"/>
              <a:t> place of </a:t>
            </a:r>
            <a:r>
              <a:rPr lang="pl-PL" dirty="0" err="1" smtClean="0"/>
              <a:t>the</a:t>
            </a:r>
            <a:r>
              <a:rPr lang="pl-PL" dirty="0" smtClean="0"/>
              <a:t> city: </a:t>
            </a:r>
            <a:r>
              <a:rPr lang="pl-PL" dirty="0" err="1" smtClean="0"/>
              <a:t>concerts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famous</a:t>
            </a:r>
            <a:r>
              <a:rPr lang="pl-PL" dirty="0" smtClean="0"/>
              <a:t> </a:t>
            </a:r>
            <a:r>
              <a:rPr lang="pl-PL" dirty="0" err="1" smtClean="0"/>
              <a:t>cracov</a:t>
            </a:r>
            <a:r>
              <a:rPr lang="pl-PL" dirty="0" smtClean="0"/>
              <a:t> </a:t>
            </a:r>
            <a:r>
              <a:rPr lang="pl-PL" dirty="0" err="1" smtClean="0"/>
              <a:t>artists</a:t>
            </a:r>
            <a:r>
              <a:rPr lang="pl-PL" dirty="0" smtClean="0"/>
              <a:t>, </a:t>
            </a:r>
            <a:r>
              <a:rPr lang="pl-PL" dirty="0" err="1" smtClean="0"/>
              <a:t>dance</a:t>
            </a:r>
            <a:r>
              <a:rPr lang="pl-PL" dirty="0" smtClean="0"/>
              <a:t> performance, </a:t>
            </a:r>
            <a:r>
              <a:rPr lang="pl-PL" dirty="0" err="1" smtClean="0"/>
              <a:t>contests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prizes</a:t>
            </a:r>
            <a:r>
              <a:rPr lang="pl-PL" dirty="0" smtClean="0"/>
              <a:t>, </a:t>
            </a:r>
            <a:r>
              <a:rPr lang="pl-PL" dirty="0" err="1" smtClean="0"/>
              <a:t>theatrical</a:t>
            </a:r>
            <a:r>
              <a:rPr lang="pl-PL" dirty="0" smtClean="0"/>
              <a:t> performance of </a:t>
            </a:r>
            <a:r>
              <a:rPr lang="pl-PL" dirty="0" err="1" smtClean="0"/>
              <a:t>seniors</a:t>
            </a:r>
            <a:r>
              <a:rPr lang="pl-PL" dirty="0" smtClean="0"/>
              <a:t>…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err="1" smtClean="0"/>
              <a:t>During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event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was </a:t>
            </a:r>
            <a:r>
              <a:rPr lang="pl-PL" dirty="0" err="1" smtClean="0"/>
              <a:t>possible</a:t>
            </a:r>
            <a:r>
              <a:rPr lang="pl-PL" dirty="0" smtClean="0"/>
              <a:t> to </a:t>
            </a:r>
            <a:r>
              <a:rPr lang="pl-PL" dirty="0" err="1" smtClean="0"/>
              <a:t>obtain</a:t>
            </a:r>
            <a:r>
              <a:rPr lang="pl-PL" dirty="0" smtClean="0"/>
              <a:t>: pharmaceutical </a:t>
            </a:r>
            <a:r>
              <a:rPr lang="pl-PL" dirty="0" err="1" smtClean="0"/>
              <a:t>advices</a:t>
            </a:r>
            <a:r>
              <a:rPr lang="pl-PL" dirty="0" smtClean="0"/>
              <a:t>, </a:t>
            </a:r>
            <a:r>
              <a:rPr lang="pl-PL" dirty="0" err="1" smtClean="0"/>
              <a:t>measure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blood</a:t>
            </a:r>
            <a:r>
              <a:rPr lang="pl-PL" dirty="0" smtClean="0"/>
              <a:t> </a:t>
            </a:r>
            <a:r>
              <a:rPr lang="pl-PL" dirty="0" err="1" smtClean="0"/>
              <a:t>presure</a:t>
            </a:r>
            <a:r>
              <a:rPr lang="pl-PL" dirty="0" smtClean="0"/>
              <a:t>, </a:t>
            </a:r>
            <a:r>
              <a:rPr lang="pl-PL" dirty="0" err="1" smtClean="0"/>
              <a:t>examin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complexion</a:t>
            </a:r>
            <a:r>
              <a:rPr lang="pl-PL" dirty="0" smtClean="0"/>
              <a:t>, </a:t>
            </a:r>
            <a:r>
              <a:rPr lang="pl-PL" dirty="0" err="1" smtClean="0"/>
              <a:t>get</a:t>
            </a:r>
            <a:r>
              <a:rPr lang="pl-PL" dirty="0" smtClean="0"/>
              <a:t> </a:t>
            </a:r>
            <a:r>
              <a:rPr lang="pl-PL" dirty="0" err="1" smtClean="0"/>
              <a:t>dermatological</a:t>
            </a:r>
            <a:r>
              <a:rPr lang="pl-PL" dirty="0" smtClean="0"/>
              <a:t> </a:t>
            </a:r>
            <a:r>
              <a:rPr lang="pl-PL" dirty="0" err="1" smtClean="0"/>
              <a:t>advices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SENIORALIA 2018</a:t>
            </a:r>
            <a:endParaRPr lang="pl-PL" dirty="0"/>
          </a:p>
        </p:txBody>
      </p:sp>
      <p:pic>
        <p:nvPicPr>
          <p:cNvPr id="19458" name="Picture 2" descr="Znalezione obrazy dla zapytania senioralia 2018 krakÃ³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2742" y="133684"/>
            <a:ext cx="3475898" cy="2311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</TotalTime>
  <Words>333</Words>
  <Application>Microsoft Office PowerPoint</Application>
  <PresentationFormat>Panoramiczny</PresentationFormat>
  <Paragraphs>51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Microsoft YaHei</vt:lpstr>
      <vt:lpstr>Arial</vt:lpstr>
      <vt:lpstr>Calibri</vt:lpstr>
      <vt:lpstr>Lucida Sans Unicode</vt:lpstr>
      <vt:lpstr>Verdana</vt:lpstr>
      <vt:lpstr>Wingdings 2</vt:lpstr>
      <vt:lpstr>Wingdings 3</vt:lpstr>
      <vt:lpstr>Hol</vt:lpstr>
      <vt:lpstr>Prezentacja programu PowerPoint</vt:lpstr>
      <vt:lpstr>Prezentacja programu PowerPoint</vt:lpstr>
      <vt:lpstr>Prezentacja programu PowerPoint</vt:lpstr>
      <vt:lpstr>Trips can:</vt:lpstr>
      <vt:lpstr>Trips give chance to:</vt:lpstr>
      <vt:lpstr>Prezentacja programu PowerPoint</vt:lpstr>
      <vt:lpstr>FUNDACJA UKRYTE SKRZYDŁA Centrum Aktywności Seniorów PROJEKT: FRUWAJĄCA RYBA Kraków, Poland</vt:lpstr>
      <vt:lpstr>PROJECT: ZŁOTA RĄCZKA (handyman)</vt:lpstr>
      <vt:lpstr>SENIORALIA 2018</vt:lpstr>
      <vt:lpstr>Prezentacja programu PowerPoint</vt:lpstr>
      <vt:lpstr>„Spotkajmy się na Twardej”</vt:lpstr>
      <vt:lpstr>„Spotkajmy się na Twardej”</vt:lpstr>
      <vt:lpstr>„Spotkajmy się na Twardej”</vt:lpstr>
      <vt:lpstr>„Spotkajmy się na Twardej”</vt:lpstr>
      <vt:lpstr>„Spotkajmy się na Twardej”</vt:lpstr>
      <vt:lpstr>„Spotkajmy się na Twardej”</vt:lpstr>
      <vt:lpstr>„Spotkajmy się na Twardej”</vt:lpstr>
      <vt:lpstr>„Spotkajmy się na Twardej”</vt:lpstr>
      <vt:lpstr>FUNDACJA MOCNI MIŁOŚCIĄ</vt:lpstr>
      <vt:lpstr>Seniors involved! ;)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Seniors can know t</dc:title>
  <dc:creator>Emil</dc:creator>
  <cp:lastModifiedBy>Miłosz Bałdyga</cp:lastModifiedBy>
  <cp:revision>25</cp:revision>
  <dcterms:created xsi:type="dcterms:W3CDTF">2018-07-18T14:44:20Z</dcterms:created>
  <dcterms:modified xsi:type="dcterms:W3CDTF">2018-07-24T07:26:10Z</dcterms:modified>
</cp:coreProperties>
</file>