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7" r:id="rId3"/>
    <p:sldId id="257" r:id="rId4"/>
    <p:sldId id="261" r:id="rId5"/>
    <p:sldId id="294" r:id="rId6"/>
    <p:sldId id="285" r:id="rId7"/>
    <p:sldId id="267" r:id="rId8"/>
    <p:sldId id="295" r:id="rId9"/>
    <p:sldId id="293" r:id="rId10"/>
    <p:sldId id="296" r:id="rId11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52" autoAdjust="0"/>
  </p:normalViewPr>
  <p:slideViewPr>
    <p:cSldViewPr snapToGrid="0" snapToObjects="1">
      <p:cViewPr varScale="1">
        <p:scale>
          <a:sx n="32" d="100"/>
          <a:sy n="32" d="100"/>
        </p:scale>
        <p:origin x="1459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4225-995D-0C48-BCFB-C10EE60A266F}" type="datetimeFigureOut">
              <a:rPr lang="da-DK" smtClean="0"/>
              <a:pPr/>
              <a:t>25-09-2017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0365-0A2D-EE42-BD2C-92AD56E0D66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3973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B5AB4-D3A7-2F40-B608-B3B4106F1AF8}" type="datetimeFigureOut">
              <a:rPr lang="da-DK" smtClean="0"/>
              <a:pPr/>
              <a:t>25-09-2017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F57D4-AA3A-B744-BB78-5657F513B6E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582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Presentation</a:t>
            </a:r>
            <a:r>
              <a:rPr lang="da-DK" dirty="0"/>
              <a:t> of Denmark</a:t>
            </a:r>
            <a:endParaRPr lang="da-DK" baseline="0" dirty="0"/>
          </a:p>
          <a:p>
            <a:r>
              <a:rPr lang="da-DK" baseline="0" dirty="0"/>
              <a:t>3 parts: PowerPoint </a:t>
            </a:r>
            <a:r>
              <a:rPr lang="da-DK" baseline="0" dirty="0" err="1"/>
              <a:t>presentation</a:t>
            </a:r>
            <a:r>
              <a:rPr lang="da-DK" baseline="0" dirty="0"/>
              <a:t> and </a:t>
            </a:r>
            <a:r>
              <a:rPr lang="da-DK" baseline="0" dirty="0" err="1"/>
              <a:t>then</a:t>
            </a:r>
            <a:r>
              <a:rPr lang="da-DK" baseline="0" dirty="0"/>
              <a:t> 2 parts of </a:t>
            </a:r>
            <a:r>
              <a:rPr lang="da-DK" baseline="0" dirty="0" err="1"/>
              <a:t>interaction</a:t>
            </a:r>
            <a:r>
              <a:rPr lang="da-DK" baseline="0" dirty="0"/>
              <a:t> </a:t>
            </a:r>
            <a:r>
              <a:rPr lang="da-DK" baseline="0" dirty="0">
                <a:sym typeface="Wingdings"/>
              </a:rPr>
              <a:t></a:t>
            </a:r>
            <a:endParaRPr lang="da-DK" baseline="0" dirty="0"/>
          </a:p>
          <a:p>
            <a:endParaRPr lang="da-DK" baseline="0" dirty="0"/>
          </a:p>
          <a:p>
            <a:r>
              <a:rPr lang="da-DK" baseline="0" dirty="0" err="1"/>
              <a:t>Please</a:t>
            </a:r>
            <a:r>
              <a:rPr lang="da-DK" baseline="0" dirty="0"/>
              <a:t> </a:t>
            </a:r>
            <a:r>
              <a:rPr lang="da-DK" baseline="0" dirty="0" err="1"/>
              <a:t>feel</a:t>
            </a:r>
            <a:r>
              <a:rPr lang="da-DK" baseline="0" dirty="0"/>
              <a:t> </a:t>
            </a:r>
            <a:r>
              <a:rPr lang="da-DK" baseline="0" dirty="0" err="1"/>
              <a:t>free</a:t>
            </a:r>
            <a:r>
              <a:rPr lang="da-DK" baseline="0" dirty="0"/>
              <a:t> to ask </a:t>
            </a:r>
            <a:r>
              <a:rPr lang="da-DK" baseline="0" dirty="0" err="1"/>
              <a:t>questions</a:t>
            </a:r>
            <a:r>
              <a:rPr lang="da-DK" baseline="0" dirty="0"/>
              <a:t> </a:t>
            </a:r>
            <a:r>
              <a:rPr lang="da-DK" baseline="0" dirty="0" err="1"/>
              <a:t>when</a:t>
            </a:r>
            <a:r>
              <a:rPr lang="da-DK" baseline="0" dirty="0"/>
              <a:t> the </a:t>
            </a:r>
            <a:r>
              <a:rPr lang="da-DK" baseline="0" dirty="0" err="1"/>
              <a:t>entire</a:t>
            </a:r>
            <a:r>
              <a:rPr lang="da-DK" baseline="0" dirty="0"/>
              <a:t> </a:t>
            </a:r>
            <a:r>
              <a:rPr lang="da-DK" baseline="0" dirty="0" err="1"/>
              <a:t>presentation</a:t>
            </a:r>
            <a:r>
              <a:rPr lang="da-DK" baseline="0" dirty="0"/>
              <a:t> is </a:t>
            </a:r>
            <a:r>
              <a:rPr lang="da-DK" baseline="0" dirty="0" err="1"/>
              <a:t>finished</a:t>
            </a:r>
            <a:r>
              <a:rPr lang="da-DK" baseline="0" dirty="0"/>
              <a:t>.</a:t>
            </a:r>
          </a:p>
          <a:p>
            <a:endParaRPr lang="da-DK" baseline="0" dirty="0"/>
          </a:p>
          <a:p>
            <a:r>
              <a:rPr lang="da-DK" baseline="0" dirty="0"/>
              <a:t>The </a:t>
            </a:r>
            <a:r>
              <a:rPr lang="da-DK" baseline="0" dirty="0" err="1"/>
              <a:t>picture</a:t>
            </a:r>
            <a:r>
              <a:rPr lang="da-DK" baseline="0" dirty="0"/>
              <a:t> is from Nyhavn, a </a:t>
            </a:r>
            <a:r>
              <a:rPr lang="da-DK" baseline="0" dirty="0" err="1"/>
              <a:t>sunny</a:t>
            </a:r>
            <a:r>
              <a:rPr lang="da-DK" baseline="0" dirty="0"/>
              <a:t> </a:t>
            </a:r>
            <a:r>
              <a:rPr lang="da-DK" baseline="0" dirty="0" err="1"/>
              <a:t>tourist</a:t>
            </a:r>
            <a:r>
              <a:rPr lang="da-DK" baseline="0" dirty="0"/>
              <a:t> </a:t>
            </a:r>
            <a:r>
              <a:rPr lang="da-DK" baseline="0" dirty="0" err="1"/>
              <a:t>attraction</a:t>
            </a:r>
            <a:r>
              <a:rPr lang="da-DK" baseline="0" dirty="0"/>
              <a:t> by the </a:t>
            </a:r>
            <a:r>
              <a:rPr lang="da-DK" baseline="0" dirty="0" err="1"/>
              <a:t>harbour</a:t>
            </a:r>
            <a:r>
              <a:rPr lang="da-DK" baseline="0" dirty="0"/>
              <a:t> in Copenhagen.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57D4-AA3A-B744-BB78-5657F513B6E2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We</a:t>
            </a:r>
            <a:r>
              <a:rPr lang="da-DK" baseline="0" dirty="0"/>
              <a:t> </a:t>
            </a:r>
            <a:r>
              <a:rPr lang="da-DK" baseline="0" dirty="0" err="1"/>
              <a:t>are</a:t>
            </a:r>
            <a:r>
              <a:rPr lang="da-DK" baseline="0" dirty="0"/>
              <a:t> </a:t>
            </a:r>
            <a:r>
              <a:rPr lang="da-DK" baseline="0" dirty="0" err="1"/>
              <a:t>located</a:t>
            </a:r>
            <a:r>
              <a:rPr lang="da-DK" baseline="0" dirty="0"/>
              <a:t> in </a:t>
            </a:r>
            <a:r>
              <a:rPr lang="da-DK" baseline="0" dirty="0" err="1"/>
              <a:t>Northern</a:t>
            </a:r>
            <a:r>
              <a:rPr lang="da-DK" baseline="0" dirty="0"/>
              <a:t> </a:t>
            </a:r>
            <a:r>
              <a:rPr lang="da-DK" baseline="0" dirty="0" err="1"/>
              <a:t>Europe</a:t>
            </a:r>
            <a:r>
              <a:rPr lang="da-DK" baseline="0" dirty="0"/>
              <a:t>, in Scandinavia: </a:t>
            </a:r>
            <a:r>
              <a:rPr lang="da-DK" baseline="0" dirty="0" err="1"/>
              <a:t>Neighboring</a:t>
            </a:r>
            <a:r>
              <a:rPr lang="da-DK" baseline="0" dirty="0"/>
              <a:t> </a:t>
            </a:r>
            <a:r>
              <a:rPr lang="da-DK" baseline="0" dirty="0" err="1"/>
              <a:t>countries</a:t>
            </a:r>
            <a:r>
              <a:rPr lang="da-DK" baseline="0" dirty="0"/>
              <a:t> </a:t>
            </a:r>
            <a:r>
              <a:rPr lang="da-DK" baseline="0" dirty="0" err="1"/>
              <a:t>are</a:t>
            </a:r>
            <a:r>
              <a:rPr lang="da-DK" baseline="0" dirty="0"/>
              <a:t> </a:t>
            </a:r>
            <a:r>
              <a:rPr lang="da-DK" baseline="0" dirty="0" err="1"/>
              <a:t>Sweden</a:t>
            </a:r>
            <a:r>
              <a:rPr lang="da-DK" baseline="0" dirty="0"/>
              <a:t>, </a:t>
            </a:r>
            <a:r>
              <a:rPr lang="da-DK" baseline="0" dirty="0" err="1"/>
              <a:t>Norway</a:t>
            </a:r>
            <a:r>
              <a:rPr lang="da-DK" baseline="0" dirty="0"/>
              <a:t>, </a:t>
            </a:r>
            <a:r>
              <a:rPr lang="da-DK" baseline="0" dirty="0" err="1"/>
              <a:t>Iceland</a:t>
            </a:r>
            <a:r>
              <a:rPr lang="da-DK" baseline="0" dirty="0"/>
              <a:t> and </a:t>
            </a:r>
            <a:r>
              <a:rPr lang="da-DK" baseline="0" dirty="0" err="1"/>
              <a:t>Germany</a:t>
            </a:r>
            <a:r>
              <a:rPr lang="da-DK" baseline="0" dirty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Copenhagen</a:t>
            </a:r>
            <a:r>
              <a:rPr lang="da-DK" baseline="0" dirty="0"/>
              <a:t>: 1,2 million </a:t>
            </a:r>
            <a:r>
              <a:rPr lang="da-DK" baseline="0" dirty="0" err="1"/>
              <a:t>people</a:t>
            </a:r>
            <a:r>
              <a:rPr lang="da-DK" baseline="0" dirty="0"/>
              <a:t> </a:t>
            </a:r>
            <a:r>
              <a:rPr lang="da-DK" baseline="0" dirty="0" err="1"/>
              <a:t>including</a:t>
            </a:r>
            <a:r>
              <a:rPr lang="da-DK" baseline="0" dirty="0"/>
              <a:t> the </a:t>
            </a:r>
            <a:r>
              <a:rPr lang="da-DK" baseline="0" dirty="0" err="1"/>
              <a:t>greater</a:t>
            </a:r>
            <a:r>
              <a:rPr lang="da-DK" baseline="0" dirty="0"/>
              <a:t> Copenhagen </a:t>
            </a:r>
            <a:r>
              <a:rPr lang="da-DK" baseline="0" dirty="0" err="1"/>
              <a:t>area</a:t>
            </a:r>
            <a:endParaRPr lang="da-DK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err="1"/>
              <a:t>Monarchy</a:t>
            </a:r>
            <a:r>
              <a:rPr lang="da-DK" baseline="0" dirty="0"/>
              <a:t> </a:t>
            </a:r>
            <a:r>
              <a:rPr lang="da-DK" baseline="0" dirty="0" err="1"/>
              <a:t>includes</a:t>
            </a:r>
            <a:r>
              <a:rPr lang="da-DK" baseline="0" dirty="0"/>
              <a:t> the </a:t>
            </a:r>
            <a:r>
              <a:rPr lang="da-DK" baseline="0" dirty="0" err="1"/>
              <a:t>Faroe</a:t>
            </a:r>
            <a:r>
              <a:rPr lang="da-DK" baseline="0" dirty="0"/>
              <a:t> Islands and Greenland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err="1"/>
              <a:t>Flat</a:t>
            </a:r>
            <a:r>
              <a:rPr lang="da-DK" baseline="0" dirty="0"/>
              <a:t> country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Highest</a:t>
            </a:r>
            <a:r>
              <a:rPr lang="da-DK" baseline="0" dirty="0"/>
              <a:t> </a:t>
            </a:r>
            <a:r>
              <a:rPr lang="da-DK" baseline="0" dirty="0" err="1"/>
              <a:t>percentage</a:t>
            </a:r>
            <a:r>
              <a:rPr lang="da-DK" baseline="0" dirty="0"/>
              <a:t> of </a:t>
            </a:r>
            <a:r>
              <a:rPr lang="da-DK" baseline="0" dirty="0" err="1"/>
              <a:t>arable</a:t>
            </a:r>
            <a:r>
              <a:rPr lang="da-DK" baseline="0" dirty="0"/>
              <a:t> land i the </a:t>
            </a:r>
            <a:r>
              <a:rPr lang="da-DK" baseline="0" dirty="0" err="1"/>
              <a:t>world</a:t>
            </a:r>
            <a:endParaRPr lang="da-DK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World-leading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firms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pharmaceuticals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maritime shipping and 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renewable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</a:t>
            </a:r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Generally</a:t>
            </a:r>
            <a:r>
              <a:rPr lang="da-DK" baseline="0" dirty="0"/>
              <a:t> </a:t>
            </a:r>
            <a:r>
              <a:rPr lang="da-DK" baseline="0" dirty="0" err="1"/>
              <a:t>considered</a:t>
            </a:r>
            <a:r>
              <a:rPr lang="da-DK" baseline="0" dirty="0"/>
              <a:t> as </a:t>
            </a:r>
            <a:r>
              <a:rPr lang="da-DK" baseline="0" dirty="0" err="1"/>
              <a:t>one</a:t>
            </a:r>
            <a:r>
              <a:rPr lang="da-DK" baseline="0" dirty="0"/>
              <a:t> of the </a:t>
            </a:r>
            <a:r>
              <a:rPr lang="da-DK" baseline="0" dirty="0" err="1"/>
              <a:t>richest</a:t>
            </a:r>
            <a:r>
              <a:rPr lang="da-DK" baseline="0" dirty="0"/>
              <a:t> </a:t>
            </a:r>
            <a:r>
              <a:rPr lang="da-DK" baseline="0" dirty="0" err="1"/>
              <a:t>countries</a:t>
            </a:r>
            <a:r>
              <a:rPr lang="da-DK" baseline="0" dirty="0"/>
              <a:t> in the </a:t>
            </a:r>
            <a:r>
              <a:rPr lang="da-DK" baseline="0" dirty="0" err="1"/>
              <a:t>world</a:t>
            </a:r>
            <a:r>
              <a:rPr lang="da-DK" baseline="0" dirty="0"/>
              <a:t> (</a:t>
            </a:r>
            <a:r>
              <a:rPr lang="da-DK" baseline="0" dirty="0" err="1"/>
              <a:t>considered</a:t>
            </a:r>
            <a:r>
              <a:rPr lang="da-DK" baseline="0" dirty="0"/>
              <a:t> the </a:t>
            </a:r>
            <a:r>
              <a:rPr lang="da-DK" baseline="0" dirty="0" err="1"/>
              <a:t>size</a:t>
            </a:r>
            <a:r>
              <a:rPr lang="da-DK" baseline="0" dirty="0"/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err="1"/>
              <a:t>Four</a:t>
            </a:r>
            <a:r>
              <a:rPr lang="da-DK" baseline="0" dirty="0"/>
              <a:t> </a:t>
            </a:r>
            <a:r>
              <a:rPr lang="da-DK" baseline="0" dirty="0" err="1"/>
              <a:t>seasons</a:t>
            </a:r>
            <a:r>
              <a:rPr lang="da-DK" baseline="0" dirty="0"/>
              <a:t> and a </a:t>
            </a:r>
            <a:r>
              <a:rPr lang="da-DK" baseline="0" dirty="0" err="1"/>
              <a:t>lot</a:t>
            </a:r>
            <a:r>
              <a:rPr lang="da-DK" baseline="0" dirty="0"/>
              <a:t> of </a:t>
            </a:r>
            <a:r>
              <a:rPr lang="da-DK" baseline="0" dirty="0" err="1"/>
              <a:t>wind</a:t>
            </a:r>
            <a:r>
              <a:rPr lang="da-DK" baseline="0" dirty="0"/>
              <a:t> and </a:t>
            </a:r>
            <a:r>
              <a:rPr lang="da-DK" baseline="0" dirty="0" err="1"/>
              <a:t>rain</a:t>
            </a:r>
            <a:r>
              <a:rPr lang="da-DK" baseline="0" dirty="0"/>
              <a:t> </a:t>
            </a:r>
            <a:r>
              <a:rPr lang="da-DK" baseline="0" dirty="0">
                <a:sym typeface="Wingdings"/>
              </a:rPr>
              <a:t>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err="1">
                <a:sym typeface="Wingdings"/>
              </a:rPr>
              <a:t>Election</a:t>
            </a:r>
            <a:r>
              <a:rPr lang="da-DK" baseline="0" dirty="0">
                <a:sym typeface="Wingdings"/>
              </a:rPr>
              <a:t> </a:t>
            </a:r>
            <a:r>
              <a:rPr lang="da-DK" baseline="0" dirty="0" err="1">
                <a:sym typeface="Wingdings"/>
              </a:rPr>
              <a:t>on</a:t>
            </a:r>
            <a:r>
              <a:rPr lang="da-DK" baseline="0" dirty="0">
                <a:sym typeface="Wingdings"/>
              </a:rPr>
              <a:t> June 18th 2015.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57D4-AA3A-B744-BB78-5657F513B6E2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57D4-AA3A-B744-BB78-5657F513B6E2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57D4-AA3A-B744-BB78-5657F513B6E2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Dansk</a:t>
            </a:r>
            <a:r>
              <a: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Handicap </a:t>
            </a:r>
            <a:r>
              <a:rPr lang="da-DK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IdrætsForbund</a:t>
            </a:r>
            <a:r>
              <a: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(The National </a:t>
            </a:r>
            <a:r>
              <a:rPr lang="da-DK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Paralympic</a:t>
            </a:r>
            <a:r>
              <a: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Commitee</a:t>
            </a:r>
            <a:r>
              <a: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has </a:t>
            </a:r>
            <a:r>
              <a:rPr lang="da-DK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approximately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400 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clubs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approximateley</a:t>
            </a:r>
            <a:r>
              <a: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12.400 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57D4-AA3A-B744-BB78-5657F513B6E2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Danes eat and import a lot of pork. How many pigs are there in DK? (correct answer= approx. 12,5 million)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Picture</a:t>
            </a:r>
            <a:r>
              <a:rPr lang="en-GB" sz="1600" baseline="0" dirty="0">
                <a:latin typeface="Verdana"/>
                <a:cs typeface="Verdana"/>
              </a:rPr>
              <a:t> quiz: PH, Victor </a:t>
            </a:r>
            <a:r>
              <a:rPr lang="en-GB" sz="1600" baseline="0" dirty="0" err="1">
                <a:latin typeface="Verdana"/>
                <a:cs typeface="Verdana"/>
              </a:rPr>
              <a:t>Borge</a:t>
            </a:r>
            <a:r>
              <a:rPr lang="en-GB" sz="1600" baseline="0" dirty="0">
                <a:latin typeface="Verdana"/>
                <a:cs typeface="Verdana"/>
              </a:rPr>
              <a:t> or King</a:t>
            </a:r>
            <a:endParaRPr lang="en-GB" sz="1600" dirty="0">
              <a:latin typeface="Verdana"/>
              <a:cs typeface="Verdana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Denmark was in 2013 and 2014 know as the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the flattest country in the world?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the happiest country in the world? –Correct answer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the most beer consuming country in the world?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1 out 5 Danes...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supports the possibility of having capital punishment? </a:t>
            </a:r>
            <a:r>
              <a:rPr lang="en-GB" sz="1600" baseline="0" dirty="0">
                <a:latin typeface="Verdana"/>
                <a:cs typeface="Verdana"/>
              </a:rPr>
              <a:t>– Correct answer</a:t>
            </a:r>
            <a:endParaRPr lang="en-GB" sz="1600" dirty="0">
              <a:latin typeface="Verdana"/>
              <a:cs typeface="Verdana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is diagnosed with cancer? – 1 out of 3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believes society needs more camera surveillance? 1 out of 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How many of the people in the capital, Copenhagen, ride their bike to work?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Approx. 30 percent?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Approx. 50 percent? –</a:t>
            </a:r>
            <a:r>
              <a:rPr lang="en-GB" sz="1600" baseline="0" dirty="0">
                <a:latin typeface="Verdana"/>
                <a:cs typeface="Verdana"/>
              </a:rPr>
              <a:t> Correct answer</a:t>
            </a:r>
            <a:endParaRPr lang="en-GB" sz="1600" dirty="0">
              <a:latin typeface="Verdana"/>
              <a:cs typeface="Verdana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Approx. 70 percent?</a:t>
            </a:r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57D4-AA3A-B744-BB78-5657F513B6E2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Danes eat and import a lot of pork. How many pigs are there in DK? (correct answer= approx. 12,5 million)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Picture</a:t>
            </a:r>
            <a:r>
              <a:rPr lang="en-GB" sz="1600" baseline="0" dirty="0">
                <a:latin typeface="Verdana"/>
                <a:cs typeface="Verdana"/>
              </a:rPr>
              <a:t> quiz: PH, Victor </a:t>
            </a:r>
            <a:r>
              <a:rPr lang="en-GB" sz="1600" baseline="0" dirty="0" err="1">
                <a:latin typeface="Verdana"/>
                <a:cs typeface="Verdana"/>
              </a:rPr>
              <a:t>Borge</a:t>
            </a:r>
            <a:r>
              <a:rPr lang="en-GB" sz="1600" baseline="0" dirty="0">
                <a:latin typeface="Verdana"/>
                <a:cs typeface="Verdana"/>
              </a:rPr>
              <a:t> or King</a:t>
            </a:r>
            <a:endParaRPr lang="en-GB" sz="1600" dirty="0">
              <a:latin typeface="Verdana"/>
              <a:cs typeface="Verdana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Denmark was in 2013 and 2014 know as the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the flattest country in the world?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the happiest country in the world? –Correct answer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the most beer consuming country in the world?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1 out 5 Danes...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supports the possibility of having capital punishment? </a:t>
            </a:r>
            <a:r>
              <a:rPr lang="en-GB" sz="1600" baseline="0" dirty="0">
                <a:latin typeface="Verdana"/>
                <a:cs typeface="Verdana"/>
              </a:rPr>
              <a:t>– Correct answer</a:t>
            </a:r>
            <a:endParaRPr lang="en-GB" sz="1600" dirty="0">
              <a:latin typeface="Verdana"/>
              <a:cs typeface="Verdana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is diagnosed with cancer? – 1 out of 3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believes society needs more camera surveillance? 1 out of 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How many of the people in the capital, Copenhagen, ride their bike to work?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Approx. 30 percent?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Approx. 50 percent? –</a:t>
            </a:r>
            <a:r>
              <a:rPr lang="en-GB" sz="1600" baseline="0" dirty="0">
                <a:latin typeface="Verdana"/>
                <a:cs typeface="Verdana"/>
              </a:rPr>
              <a:t> Correct answer</a:t>
            </a:r>
            <a:endParaRPr lang="en-GB" sz="1600" dirty="0">
              <a:latin typeface="Verdana"/>
              <a:cs typeface="Verdana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Approx. 70 percent?</a:t>
            </a:r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57D4-AA3A-B744-BB78-5657F513B6E2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Danes eat and import a lot of pork. How many pigs are there in DK? (correct answer= approx. 12,5 million)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Picture</a:t>
            </a:r>
            <a:r>
              <a:rPr lang="en-GB" sz="1600" baseline="0" dirty="0">
                <a:latin typeface="Verdana"/>
                <a:cs typeface="Verdana"/>
              </a:rPr>
              <a:t> quiz: PH, Victor </a:t>
            </a:r>
            <a:r>
              <a:rPr lang="en-GB" sz="1600" baseline="0" dirty="0" err="1">
                <a:latin typeface="Verdana"/>
                <a:cs typeface="Verdana"/>
              </a:rPr>
              <a:t>Borge</a:t>
            </a:r>
            <a:r>
              <a:rPr lang="en-GB" sz="1600" baseline="0" dirty="0">
                <a:latin typeface="Verdana"/>
                <a:cs typeface="Verdana"/>
              </a:rPr>
              <a:t> or King</a:t>
            </a:r>
            <a:endParaRPr lang="en-GB" sz="1600" dirty="0">
              <a:latin typeface="Verdana"/>
              <a:cs typeface="Verdana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Denmark was in 2013 and 2014 know as the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the flattest country in the world?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the happiest country in the world? –Correct answer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the most beer consuming country in the world?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1 out 5 Danes...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supports the possibility of having capital punishment? </a:t>
            </a:r>
            <a:r>
              <a:rPr lang="en-GB" sz="1600" baseline="0" dirty="0">
                <a:latin typeface="Verdana"/>
                <a:cs typeface="Verdana"/>
              </a:rPr>
              <a:t>– Correct answer</a:t>
            </a:r>
            <a:endParaRPr lang="en-GB" sz="1600" dirty="0">
              <a:latin typeface="Verdana"/>
              <a:cs typeface="Verdana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is diagnosed with cancer? – 1 out of 3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believes society needs more camera surveillance? 1 out of 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How many of the people in the capital, Copenhagen, ride their bike to work?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Approx. 30 percent?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Approx. 50 percent? –</a:t>
            </a:r>
            <a:r>
              <a:rPr lang="en-GB" sz="1600" baseline="0" dirty="0">
                <a:latin typeface="Verdana"/>
                <a:cs typeface="Verdana"/>
              </a:rPr>
              <a:t> Correct answer</a:t>
            </a:r>
            <a:endParaRPr lang="en-GB" sz="1600" dirty="0">
              <a:latin typeface="Verdana"/>
              <a:cs typeface="Verdana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Approx. 70 percent?</a:t>
            </a:r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57D4-AA3A-B744-BB78-5657F513B6E2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Danes eat and import a lot of pork. How many pigs are there in DK? (correct answer= approx. 12,5 million)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Picture</a:t>
            </a:r>
            <a:r>
              <a:rPr lang="en-GB" sz="1600" baseline="0" dirty="0">
                <a:latin typeface="Verdana"/>
                <a:cs typeface="Verdana"/>
              </a:rPr>
              <a:t> quiz: PH, Victor </a:t>
            </a:r>
            <a:r>
              <a:rPr lang="en-GB" sz="1600" baseline="0" dirty="0" err="1">
                <a:latin typeface="Verdana"/>
                <a:cs typeface="Verdana"/>
              </a:rPr>
              <a:t>Borge</a:t>
            </a:r>
            <a:r>
              <a:rPr lang="en-GB" sz="1600" baseline="0" dirty="0">
                <a:latin typeface="Verdana"/>
                <a:cs typeface="Verdana"/>
              </a:rPr>
              <a:t> or King</a:t>
            </a:r>
            <a:endParaRPr lang="en-GB" sz="1600" dirty="0">
              <a:latin typeface="Verdana"/>
              <a:cs typeface="Verdana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Denmark was in 2013 and 2014 know as the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the flattest country in the world?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the happiest country in the world? –Correct answer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the most beer consuming country in the world?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1 out 5 Danes...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supports the possibility of having capital punishment? </a:t>
            </a:r>
            <a:r>
              <a:rPr lang="en-GB" sz="1600" baseline="0" dirty="0">
                <a:latin typeface="Verdana"/>
                <a:cs typeface="Verdana"/>
              </a:rPr>
              <a:t>– Correct answer</a:t>
            </a:r>
            <a:endParaRPr lang="en-GB" sz="1600" dirty="0">
              <a:latin typeface="Verdana"/>
              <a:cs typeface="Verdana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is diagnosed with cancer? – 1 out of 3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believes society needs more camera surveillance? 1 out of 2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latin typeface="Verdana"/>
                <a:cs typeface="Verdana"/>
              </a:rPr>
              <a:t>How many of the people in the capital, Copenhagen, ride their bike to work?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Approx. 30 percent?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Approx. 50 percent? –</a:t>
            </a:r>
            <a:r>
              <a:rPr lang="en-GB" sz="1600" baseline="0" dirty="0">
                <a:latin typeface="Verdana"/>
                <a:cs typeface="Verdana"/>
              </a:rPr>
              <a:t> Correct answer</a:t>
            </a:r>
            <a:endParaRPr lang="en-GB" sz="1600" dirty="0">
              <a:latin typeface="Verdana"/>
              <a:cs typeface="Verdana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GB" sz="1600" dirty="0">
                <a:latin typeface="Verdana"/>
                <a:cs typeface="Verdana"/>
              </a:rPr>
              <a:t>Approx. 70 percent?</a:t>
            </a:r>
          </a:p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57D4-AA3A-B744-BB78-5657F513B6E2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E99A-A5B1-3741-AABB-1F9EAC290CC8}" type="datetime1">
              <a:rPr lang="da-DK" smtClean="0"/>
              <a:pPr/>
              <a:t>25-09-2017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C5FD-6F67-3C4B-814D-44052F0A8059}" type="datetime1">
              <a:rPr lang="da-DK" smtClean="0"/>
              <a:pPr/>
              <a:t>25-09-2017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AF5F-41A7-D94E-863B-7BD107A1DDFF}" type="datetime1">
              <a:rPr lang="da-DK" smtClean="0"/>
              <a:pPr/>
              <a:t>25-09-2017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3B60-9851-3846-9C29-EE3A64A4A7FF}" type="datetime1">
              <a:rPr lang="da-DK" smtClean="0"/>
              <a:pPr/>
              <a:t>25-09-2017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D86D-CAD1-E24E-ACB9-64827FBC42EF}" type="datetime1">
              <a:rPr lang="da-DK" smtClean="0"/>
              <a:pPr/>
              <a:t>25-09-2017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CADD-0258-0E40-BCC7-FAA8AD98CBE8}" type="datetime1">
              <a:rPr lang="da-DK" smtClean="0"/>
              <a:pPr/>
              <a:t>25-09-2017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5B96-4CF4-5B40-954D-EC9E3848253A}" type="datetime1">
              <a:rPr lang="da-DK" smtClean="0"/>
              <a:pPr/>
              <a:t>25-09-2017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37E0-CE22-7F4E-B406-271CD3BCB5CB}" type="datetime1">
              <a:rPr lang="da-DK" smtClean="0"/>
              <a:pPr/>
              <a:t>25-09-2017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1F8C-7DB0-A548-AD93-1F5374431BBE}" type="datetime1">
              <a:rPr lang="da-DK" smtClean="0"/>
              <a:pPr/>
              <a:t>25-09-2017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24A2-BE4B-874C-AB11-9F11C9F05D68}" type="datetime1">
              <a:rPr lang="da-DK" smtClean="0"/>
              <a:pPr/>
              <a:t>25-09-2017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C381-2AC5-DB48-B754-49776C4D468D}" type="datetime1">
              <a:rPr lang="da-DK" smtClean="0"/>
              <a:pPr/>
              <a:t>25-09-2017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2B7F-3D77-E24A-AE91-3C191B041760}" type="datetime1">
              <a:rPr lang="da-DK" smtClean="0"/>
              <a:pPr/>
              <a:t>25-09-2017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4D97-6D56-2548-A4B8-3AE39836EDC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599" y="5243238"/>
            <a:ext cx="6400800" cy="812147"/>
          </a:xfrm>
        </p:spPr>
        <p:txBody>
          <a:bodyPr>
            <a:normAutofit/>
          </a:bodyPr>
          <a:lstStyle/>
          <a:p>
            <a:r>
              <a:rPr lang="da-DK" sz="2000" dirty="0">
                <a:solidFill>
                  <a:srgbClr val="FF0000"/>
                </a:solidFill>
                <a:latin typeface="Verdana"/>
                <a:cs typeface="Verdana"/>
              </a:rPr>
              <a:t>A </a:t>
            </a:r>
            <a:r>
              <a:rPr lang="da-DK" sz="2000" dirty="0" err="1">
                <a:solidFill>
                  <a:srgbClr val="FF0000"/>
                </a:solidFill>
                <a:latin typeface="Verdana"/>
                <a:cs typeface="Verdana"/>
              </a:rPr>
              <a:t>presentation</a:t>
            </a:r>
            <a:r>
              <a:rPr lang="da-DK" sz="2000" dirty="0">
                <a:solidFill>
                  <a:srgbClr val="FF0000"/>
                </a:solidFill>
                <a:latin typeface="Verdana"/>
                <a:cs typeface="Verdana"/>
              </a:rPr>
              <a:t> by the Danish delegation:</a:t>
            </a:r>
            <a:br>
              <a:rPr lang="da-DK" sz="2000" dirty="0">
                <a:solidFill>
                  <a:srgbClr val="FF0000"/>
                </a:solidFill>
                <a:latin typeface="Verdana"/>
                <a:cs typeface="Verdana"/>
              </a:rPr>
            </a:br>
            <a:endParaRPr lang="da-DK" sz="20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4" name="Billede 3" descr="D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917" y="1618462"/>
            <a:ext cx="5567809" cy="342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Verdana"/>
              </a:rPr>
              <a:t>Denmark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E90C68E-4C70-49EB-B408-E602F2F9F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93" y="5649312"/>
            <a:ext cx="1803213" cy="10892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Verdana"/>
                <a:cs typeface="Verdana"/>
              </a:rPr>
              <a:t>Quiz time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endParaRPr lang="en-GB" sz="1800" dirty="0">
              <a:latin typeface="Verdana"/>
              <a:cs typeface="Verdana"/>
            </a:endParaRPr>
          </a:p>
          <a:p>
            <a:pPr marL="914400" lvl="1" indent="-514350">
              <a:buFont typeface="+mj-lt"/>
              <a:buAutoNum type="alphaLcParenR"/>
            </a:pPr>
            <a:endParaRPr lang="en-GB" sz="1800" dirty="0">
              <a:latin typeface="Verdana"/>
              <a:cs typeface="Verdana"/>
            </a:endParaRPr>
          </a:p>
          <a:p>
            <a:pPr marL="400050" lvl="1" indent="0">
              <a:buNone/>
            </a:pPr>
            <a:endParaRPr lang="en-GB" sz="1600" dirty="0">
              <a:latin typeface="Verdana"/>
              <a:cs typeface="Verdana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274638"/>
            <a:ext cx="2133600" cy="365125"/>
          </a:xfrm>
        </p:spPr>
        <p:txBody>
          <a:bodyPr/>
          <a:lstStyle/>
          <a:p>
            <a:fld id="{E11E3B60-9851-3846-9C29-EE3A64A4A7FF}" type="datetime1">
              <a:rPr lang="da-DK" smtClean="0">
                <a:latin typeface="Verdana"/>
                <a:cs typeface="Verdana"/>
              </a:rPr>
              <a:pPr/>
              <a:t>25-09-2017</a:t>
            </a:fld>
            <a:endParaRPr lang="da-DK" dirty="0">
              <a:latin typeface="Verdana"/>
              <a:cs typeface="Verdana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>
                <a:latin typeface="Verdana"/>
                <a:cs typeface="Verdana"/>
              </a:rPr>
              <a:pPr/>
              <a:t>10</a:t>
            </a:fld>
            <a:endParaRPr lang="da-DK" dirty="0"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846" y="890099"/>
            <a:ext cx="7854462" cy="655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Verdana"/>
              <a:cs typeface="Verdana"/>
            </a:endParaRPr>
          </a:p>
          <a:p>
            <a:r>
              <a:rPr lang="en-GB" sz="2800" dirty="0">
                <a:latin typeface="Verdana"/>
                <a:cs typeface="Verdana"/>
              </a:rPr>
              <a:t>6. How many of the people in the capital, Copenhagen, ride their bike to work?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800" dirty="0">
                <a:latin typeface="Verdana"/>
                <a:cs typeface="Verdana"/>
              </a:rPr>
              <a:t>Approx. 30 </a:t>
            </a:r>
            <a:r>
              <a:rPr lang="en-GB" sz="2800" dirty="0" err="1">
                <a:latin typeface="Verdana"/>
                <a:cs typeface="Verdana"/>
              </a:rPr>
              <a:t>percent</a:t>
            </a:r>
            <a:r>
              <a:rPr lang="en-GB" sz="2800" dirty="0">
                <a:latin typeface="Verdana"/>
                <a:cs typeface="Verdana"/>
              </a:rPr>
              <a:t>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800" dirty="0">
                <a:latin typeface="Verdana"/>
                <a:cs typeface="Verdana"/>
              </a:rPr>
              <a:t>Approx. 50 </a:t>
            </a:r>
            <a:r>
              <a:rPr lang="en-GB" sz="2800" dirty="0" err="1">
                <a:latin typeface="Verdana"/>
                <a:cs typeface="Verdana"/>
              </a:rPr>
              <a:t>percent</a:t>
            </a:r>
            <a:r>
              <a:rPr lang="en-GB" sz="2800" dirty="0">
                <a:latin typeface="Verdana"/>
                <a:cs typeface="Verdana"/>
              </a:rPr>
              <a:t>?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800" dirty="0">
                <a:latin typeface="Verdana"/>
                <a:cs typeface="Verdana"/>
              </a:rPr>
              <a:t>Approx. 70 </a:t>
            </a:r>
            <a:r>
              <a:rPr lang="en-GB" sz="2800" dirty="0" err="1">
                <a:latin typeface="Verdana"/>
                <a:cs typeface="Verdana"/>
              </a:rPr>
              <a:t>percent</a:t>
            </a:r>
            <a:r>
              <a:rPr lang="en-GB" sz="2800" dirty="0">
                <a:latin typeface="Verdana"/>
                <a:cs typeface="Verdana"/>
              </a:rPr>
              <a:t>?</a:t>
            </a:r>
          </a:p>
          <a:p>
            <a:pPr marL="342900" indent="-342900">
              <a:buAutoNum type="arabicPeriod" startAt="4"/>
            </a:pPr>
            <a:endParaRPr lang="en-GB" sz="2800" dirty="0">
              <a:latin typeface="Verdana"/>
              <a:cs typeface="Verdana"/>
            </a:endParaRPr>
          </a:p>
          <a:p>
            <a:pPr marL="342900" indent="-342900">
              <a:buAutoNum type="arabicPeriod" startAt="4"/>
            </a:pPr>
            <a:endParaRPr lang="en-GB" sz="2800" dirty="0">
              <a:latin typeface="Verdana"/>
              <a:cs typeface="Verdana"/>
            </a:endParaRPr>
          </a:p>
          <a:p>
            <a:r>
              <a:rPr lang="en-GB" sz="2800" dirty="0">
                <a:latin typeface="Verdana"/>
                <a:cs typeface="Verdana"/>
              </a:rPr>
              <a:t>7. How many kg of candy does the average Dane eat pr. </a:t>
            </a:r>
            <a:r>
              <a:rPr lang="en-US" sz="2800" dirty="0">
                <a:latin typeface="Verdana"/>
                <a:cs typeface="Verdana"/>
              </a:rPr>
              <a:t>Y</a:t>
            </a:r>
            <a:r>
              <a:rPr lang="en-GB" sz="2800" dirty="0">
                <a:latin typeface="Verdana"/>
                <a:cs typeface="Verdana"/>
              </a:rPr>
              <a:t>ear?</a:t>
            </a:r>
          </a:p>
          <a:p>
            <a:pPr marL="800100" lvl="1" indent="-342900">
              <a:buAutoNum type="alphaLcParenR"/>
            </a:pPr>
            <a:r>
              <a:rPr lang="en-GB" sz="2800" dirty="0">
                <a:latin typeface="Verdana"/>
                <a:cs typeface="Verdana"/>
              </a:rPr>
              <a:t> 5 kg</a:t>
            </a:r>
          </a:p>
          <a:p>
            <a:pPr marL="800100" lvl="1" indent="-342900">
              <a:buAutoNum type="alphaLcParenR"/>
            </a:pPr>
            <a:r>
              <a:rPr lang="en-GB" sz="2800" dirty="0">
                <a:latin typeface="Verdana"/>
                <a:cs typeface="Verdana"/>
              </a:rPr>
              <a:t> 8 kg</a:t>
            </a:r>
          </a:p>
          <a:p>
            <a:pPr marL="800100" lvl="1" indent="-342900">
              <a:buAutoNum type="alphaLcParenR"/>
            </a:pPr>
            <a:r>
              <a:rPr lang="en-GB" sz="2800" dirty="0">
                <a:latin typeface="Verdana"/>
                <a:cs typeface="Verdana"/>
              </a:rPr>
              <a:t> 12 kg</a:t>
            </a:r>
          </a:p>
          <a:p>
            <a:pPr marL="800100" lvl="1" indent="-342900">
              <a:buAutoNum type="alphaLcParenR"/>
            </a:pPr>
            <a:endParaRPr lang="en-GB" sz="2800" dirty="0">
              <a:latin typeface="Verdana"/>
              <a:cs typeface="Verdana"/>
            </a:endParaRPr>
          </a:p>
          <a:p>
            <a:pPr marL="400050" lvl="1"/>
            <a:endParaRPr lang="en-GB" sz="2800" dirty="0">
              <a:latin typeface="Verdana"/>
              <a:cs typeface="Verdana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DA976E0-D2DD-445A-9575-7F38312E9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93" y="5649312"/>
            <a:ext cx="1803213" cy="10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F00E9-590C-499E-ACDA-B33F7E3F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 err="1">
                <a:solidFill>
                  <a:srgbClr val="FF0000"/>
                </a:solidFill>
              </a:rPr>
              <a:t>Where</a:t>
            </a:r>
            <a:r>
              <a:rPr lang="da-DK" i="1" dirty="0">
                <a:solidFill>
                  <a:srgbClr val="FF0000"/>
                </a:solidFill>
              </a:rPr>
              <a:t> </a:t>
            </a:r>
            <a:r>
              <a:rPr lang="da-DK" i="1" dirty="0" err="1">
                <a:solidFill>
                  <a:srgbClr val="FF0000"/>
                </a:solidFill>
              </a:rPr>
              <a:t>we</a:t>
            </a:r>
            <a:r>
              <a:rPr lang="da-DK" i="1" dirty="0">
                <a:solidFill>
                  <a:srgbClr val="FF0000"/>
                </a:solidFill>
              </a:rPr>
              <a:t> </a:t>
            </a:r>
            <a:r>
              <a:rPr lang="da-DK" i="1" dirty="0" err="1">
                <a:solidFill>
                  <a:srgbClr val="FF0000"/>
                </a:solidFill>
              </a:rPr>
              <a:t>are</a:t>
            </a:r>
            <a:r>
              <a:rPr lang="da-DK" i="1" dirty="0">
                <a:solidFill>
                  <a:srgbClr val="FF0000"/>
                </a:solidFill>
              </a:rPr>
              <a:t> from: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ED2F6B-7D2F-449B-9F1D-BAFDABA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3B60-9851-3846-9C29-EE3A64A4A7FF}" type="datetime1">
              <a:rPr lang="da-DK" smtClean="0"/>
              <a:pPr/>
              <a:t>25-09-2017</a:t>
            </a:fld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B367B3D-9D33-41C0-9986-5D80C1E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5F95BC6-4765-4317-9BB9-E6B9B1BE6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93" y="5649312"/>
            <a:ext cx="1803213" cy="108923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8C7DD5C-23CB-4590-84F5-22F706048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910" y="1504897"/>
            <a:ext cx="2649730" cy="200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8B00BE0-A0B0-4994-9D5A-1D7547303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91" y="3648124"/>
            <a:ext cx="2649729" cy="200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74AADDD-62BA-47C0-8ECF-8497DA27E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910" y="3648124"/>
            <a:ext cx="2649730" cy="200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DC01957B-ABE4-4C0E-AB38-39DE3269B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130" y="3648124"/>
            <a:ext cx="2668251" cy="200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123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Verdana"/>
                <a:cs typeface="Verdana"/>
              </a:rPr>
              <a:t>Short facts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6 million people (43.000 km</a:t>
            </a:r>
            <a:r>
              <a:rPr lang="en-GB" baseline="30000" dirty="0"/>
              <a:t>2</a:t>
            </a:r>
            <a:r>
              <a:rPr lang="en-GB" dirty="0"/>
              <a:t>)</a:t>
            </a:r>
            <a:endParaRPr lang="en-GB" baseline="30000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capital is Copenhagen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Constitutional monarchy (Queen Margrethe)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Highest point: </a:t>
            </a:r>
            <a:r>
              <a:rPr lang="en-GB" dirty="0" err="1"/>
              <a:t>Ejer</a:t>
            </a:r>
            <a:r>
              <a:rPr lang="en-GB" dirty="0"/>
              <a:t> </a:t>
            </a:r>
            <a:r>
              <a:rPr lang="en-GB" dirty="0" err="1"/>
              <a:t>Bavnehøj</a:t>
            </a:r>
            <a:r>
              <a:rPr lang="en-GB" dirty="0"/>
              <a:t> (172 m)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Birth rate 1,69 children on </a:t>
            </a:r>
            <a:r>
              <a:rPr lang="en-GB"/>
              <a:t>average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274638"/>
            <a:ext cx="2133600" cy="365125"/>
          </a:xfrm>
        </p:spPr>
        <p:txBody>
          <a:bodyPr/>
          <a:lstStyle/>
          <a:p>
            <a:fld id="{E11E3B60-9851-3846-9C29-EE3A64A4A7FF}" type="datetime1">
              <a:rPr lang="da-DK" smtClean="0">
                <a:latin typeface="Verdana"/>
                <a:cs typeface="Verdana"/>
              </a:rPr>
              <a:pPr/>
              <a:t>25-09-2017</a:t>
            </a:fld>
            <a:endParaRPr lang="da-DK" dirty="0">
              <a:latin typeface="Verdana"/>
              <a:cs typeface="Verdana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>
                <a:latin typeface="Verdana"/>
                <a:cs typeface="Verdana"/>
              </a:rPr>
              <a:pPr/>
              <a:t>3</a:t>
            </a:fld>
            <a:endParaRPr lang="da-DK" dirty="0">
              <a:latin typeface="Verdana"/>
              <a:cs typeface="Verdana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-1" y="6536809"/>
            <a:ext cx="366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Verdana"/>
                <a:cs typeface="Verdana"/>
              </a:rPr>
              <a:t>Source</a:t>
            </a:r>
            <a:r>
              <a:rPr lang="da-DK" sz="1400" dirty="0">
                <a:latin typeface="Verdana"/>
                <a:cs typeface="Verdana"/>
              </a:rPr>
              <a:t>: CIA World </a:t>
            </a:r>
            <a:r>
              <a:rPr lang="da-DK" sz="1400" dirty="0" err="1">
                <a:latin typeface="Verdana"/>
                <a:cs typeface="Verdana"/>
              </a:rPr>
              <a:t>Factbook</a:t>
            </a:r>
            <a:r>
              <a:rPr lang="da-DK" sz="1400" dirty="0">
                <a:latin typeface="Verdana"/>
                <a:cs typeface="Verdana"/>
              </a:rPr>
              <a:t>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FBB0A018-8915-4D4B-A309-4EA806038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93" y="5649312"/>
            <a:ext cx="1803213" cy="1089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latin typeface="Verdana"/>
                <a:cs typeface="Verdana"/>
              </a:rPr>
              <a:t>Welfare</a:t>
            </a:r>
            <a:endParaRPr lang="da-DK" dirty="0">
              <a:latin typeface="Verdana"/>
              <a:cs typeface="Verdana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 err="1"/>
              <a:t>Free</a:t>
            </a:r>
            <a:r>
              <a:rPr lang="da-DK" dirty="0"/>
              <a:t> </a:t>
            </a:r>
            <a:r>
              <a:rPr lang="da-DK" dirty="0" err="1"/>
              <a:t>health</a:t>
            </a:r>
            <a:r>
              <a:rPr lang="da-DK" dirty="0"/>
              <a:t> </a:t>
            </a:r>
            <a:r>
              <a:rPr lang="da-DK" dirty="0" err="1"/>
              <a:t>care</a:t>
            </a:r>
            <a:r>
              <a:rPr lang="da-DK" dirty="0"/>
              <a:t> and </a:t>
            </a:r>
            <a:r>
              <a:rPr lang="da-DK" dirty="0" err="1"/>
              <a:t>free</a:t>
            </a:r>
            <a:r>
              <a:rPr lang="da-DK" dirty="0"/>
              <a:t> </a:t>
            </a:r>
            <a:r>
              <a:rPr lang="da-DK" dirty="0" err="1"/>
              <a:t>education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Trust and </a:t>
            </a:r>
            <a:r>
              <a:rPr lang="da-DK" dirty="0" err="1"/>
              <a:t>solidarity</a:t>
            </a:r>
            <a:r>
              <a:rPr lang="da-DK" dirty="0"/>
              <a:t> (in </a:t>
            </a:r>
            <a:r>
              <a:rPr lang="da-DK" dirty="0" err="1"/>
              <a:t>theory</a:t>
            </a:r>
            <a:r>
              <a:rPr lang="da-D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/>
              <a:t>Maternity</a:t>
            </a:r>
            <a:r>
              <a:rPr lang="da-DK" dirty="0"/>
              <a:t> </a:t>
            </a:r>
            <a:r>
              <a:rPr lang="da-DK" dirty="0" err="1"/>
              <a:t>leave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</a:t>
            </a:r>
            <a:r>
              <a:rPr lang="da-DK" dirty="0" err="1"/>
              <a:t>ix</a:t>
            </a:r>
            <a:r>
              <a:rPr lang="da-DK" dirty="0"/>
              <a:t> </a:t>
            </a:r>
            <a:r>
              <a:rPr lang="da-DK" dirty="0" err="1"/>
              <a:t>weeks</a:t>
            </a:r>
            <a:r>
              <a:rPr lang="da-DK" dirty="0"/>
              <a:t> </a:t>
            </a:r>
            <a:r>
              <a:rPr lang="da-DK" dirty="0" err="1"/>
              <a:t>paid</a:t>
            </a:r>
            <a:r>
              <a:rPr lang="da-DK" dirty="0"/>
              <a:t> </a:t>
            </a:r>
            <a:r>
              <a:rPr lang="da-DK" dirty="0" err="1"/>
              <a:t>vacation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Support from the </a:t>
            </a:r>
            <a:r>
              <a:rPr lang="da-DK" dirty="0" err="1"/>
              <a:t>government</a:t>
            </a:r>
            <a:r>
              <a:rPr lang="da-DK" dirty="0"/>
              <a:t>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studying</a:t>
            </a:r>
            <a:r>
              <a:rPr lang="da-DK" dirty="0"/>
              <a:t> or </a:t>
            </a:r>
            <a:r>
              <a:rPr lang="da-DK" dirty="0" err="1"/>
              <a:t>unemployed</a:t>
            </a:r>
            <a:endParaRPr lang="da-DK" dirty="0"/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274638"/>
            <a:ext cx="2133600" cy="365125"/>
          </a:xfrm>
        </p:spPr>
        <p:txBody>
          <a:bodyPr/>
          <a:lstStyle/>
          <a:p>
            <a:fld id="{E11E3B60-9851-3846-9C29-EE3A64A4A7FF}" type="datetime1">
              <a:rPr lang="da-DK" smtClean="0">
                <a:latin typeface="Verdana"/>
                <a:cs typeface="Verdana"/>
              </a:rPr>
              <a:pPr/>
              <a:t>25-09-2017</a:t>
            </a:fld>
            <a:endParaRPr lang="da-DK" dirty="0">
              <a:latin typeface="Verdana"/>
              <a:cs typeface="Verdana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>
                <a:latin typeface="Verdana"/>
                <a:cs typeface="Verdana"/>
              </a:rPr>
              <a:pPr/>
              <a:t>4</a:t>
            </a:fld>
            <a:endParaRPr lang="da-DK" dirty="0">
              <a:latin typeface="Verdana"/>
              <a:cs typeface="Verdana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462" y="2124856"/>
            <a:ext cx="2218876" cy="181739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6FE2A65-E2E1-4D0B-8C08-5321D6C91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93" y="5649312"/>
            <a:ext cx="1803213" cy="1089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latin typeface="Verdana"/>
                <a:cs typeface="Verdana"/>
              </a:rPr>
              <a:t>Known</a:t>
            </a:r>
            <a:r>
              <a:rPr lang="da-DK" dirty="0">
                <a:latin typeface="Verdana"/>
                <a:cs typeface="Verdana"/>
              </a:rPr>
              <a:t> for: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77133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LEGO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Carlsberg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Wind Mills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Novo </a:t>
            </a:r>
            <a:r>
              <a:rPr lang="en-US" dirty="0" err="1"/>
              <a:t>NordiskM</a:t>
            </a:r>
            <a:r>
              <a:rPr lang="da-DK" dirty="0" err="1"/>
              <a:t>edicine</a:t>
            </a:r>
            <a:r>
              <a:rPr lang="da-DK" dirty="0"/>
              <a:t> </a:t>
            </a:r>
            <a:r>
              <a:rPr lang="da-DK" dirty="0" err="1"/>
              <a:t>industry</a:t>
            </a:r>
            <a:r>
              <a:rPr lang="da-DK" dirty="0"/>
              <a:t> (diabetes)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Architecture and design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Jamie </a:t>
            </a:r>
            <a:r>
              <a:rPr lang="da-DK" dirty="0" err="1"/>
              <a:t>Lannister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Christiania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Open </a:t>
            </a:r>
            <a:r>
              <a:rPr lang="da-DK" dirty="0" err="1"/>
              <a:t>sandwiches</a:t>
            </a:r>
            <a:r>
              <a:rPr lang="da-DK" dirty="0"/>
              <a:t>(smørrebrød) 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274638"/>
            <a:ext cx="2133600" cy="365125"/>
          </a:xfrm>
        </p:spPr>
        <p:txBody>
          <a:bodyPr/>
          <a:lstStyle/>
          <a:p>
            <a:fld id="{E11E3B60-9851-3846-9C29-EE3A64A4A7FF}" type="datetime1">
              <a:rPr lang="da-DK" smtClean="0">
                <a:latin typeface="Verdana"/>
                <a:cs typeface="Verdana"/>
              </a:rPr>
              <a:pPr/>
              <a:t>25-09-2017</a:t>
            </a:fld>
            <a:endParaRPr lang="da-DK" dirty="0">
              <a:latin typeface="Verdana"/>
              <a:cs typeface="Verdana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>
                <a:latin typeface="Verdana"/>
                <a:cs typeface="Verdana"/>
              </a:rPr>
              <a:pPr/>
              <a:t>5</a:t>
            </a:fld>
            <a:endParaRPr lang="da-DK" dirty="0">
              <a:latin typeface="Verdana"/>
              <a:cs typeface="Verdana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6A8FB29-6333-49D7-A044-912BE06E9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83" y="4526119"/>
            <a:ext cx="2235633" cy="1260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1C93AF9-1048-4AC6-ADF2-62E7EC37D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393" y="5649312"/>
            <a:ext cx="1803213" cy="10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9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Verdana"/>
                <a:cs typeface="Verdana"/>
              </a:rPr>
              <a:t>Sports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Nationalsport: Football (Euro 1992 in </a:t>
            </a:r>
            <a:r>
              <a:rPr lang="da-DK" dirty="0" err="1"/>
              <a:t>Sweden</a:t>
            </a:r>
            <a:r>
              <a:rPr lang="da-D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/>
              <a:t>Handball</a:t>
            </a:r>
            <a:r>
              <a:rPr lang="da-DK" dirty="0"/>
              <a:t> (European champions)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/>
              <a:t>Rowing</a:t>
            </a:r>
            <a:r>
              <a:rPr lang="da-DK" dirty="0"/>
              <a:t> (Worldchampions and Olympic gold)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/>
              <a:t>Icehockey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Golf,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/>
              <a:t>Tabletennis</a:t>
            </a:r>
            <a:r>
              <a:rPr lang="da-DK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badminton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curling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/>
              <a:t>bikecycling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 err="1"/>
              <a:t>Sailing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Tennis </a:t>
            </a:r>
          </a:p>
          <a:p>
            <a:pPr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274638"/>
            <a:ext cx="2133600" cy="365125"/>
          </a:xfrm>
        </p:spPr>
        <p:txBody>
          <a:bodyPr/>
          <a:lstStyle/>
          <a:p>
            <a:fld id="{E11E3B60-9851-3846-9C29-EE3A64A4A7FF}" type="datetime1">
              <a:rPr lang="da-DK" smtClean="0">
                <a:latin typeface="Verdana"/>
                <a:cs typeface="Verdana"/>
              </a:rPr>
              <a:pPr/>
              <a:t>25-09-2017</a:t>
            </a:fld>
            <a:endParaRPr lang="da-DK" dirty="0">
              <a:latin typeface="Verdana"/>
              <a:cs typeface="Verdana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>
                <a:latin typeface="Verdana"/>
                <a:cs typeface="Verdana"/>
              </a:rPr>
              <a:pPr/>
              <a:t>6</a:t>
            </a:fld>
            <a:endParaRPr lang="da-DK" dirty="0">
              <a:latin typeface="Verdana"/>
              <a:cs typeface="Verdana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A934700-AE04-40D5-A6A9-3E802BBEC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93" y="5649312"/>
            <a:ext cx="1803213" cy="10892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Verdana"/>
                <a:cs typeface="Verdana"/>
              </a:rPr>
              <a:t>Quiz time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GB" sz="2400" dirty="0">
                <a:latin typeface="Verdana"/>
                <a:cs typeface="Verdana"/>
              </a:rPr>
              <a:t>Danes eat and export a lot of pork. How many pigs are there in DK?</a:t>
            </a:r>
          </a:p>
          <a:p>
            <a:pPr lvl="1">
              <a:buFont typeface="+mj-lt"/>
              <a:buAutoNum type="alphaLcParenR"/>
            </a:pPr>
            <a:r>
              <a:rPr lang="en-GB" sz="2400" dirty="0">
                <a:latin typeface="Verdana"/>
                <a:cs typeface="Verdana"/>
              </a:rPr>
              <a:t> 15 mil</a:t>
            </a:r>
          </a:p>
          <a:p>
            <a:pPr lvl="1">
              <a:buFont typeface="+mj-lt"/>
              <a:buAutoNum type="alphaLcParenR"/>
            </a:pPr>
            <a:r>
              <a:rPr lang="en-GB" sz="2400" dirty="0">
                <a:latin typeface="Verdana"/>
                <a:cs typeface="Verdana"/>
              </a:rPr>
              <a:t> 23 mil</a:t>
            </a:r>
          </a:p>
          <a:p>
            <a:pPr lvl="1">
              <a:buFont typeface="+mj-lt"/>
              <a:buAutoNum type="alphaLcParenR"/>
            </a:pPr>
            <a:r>
              <a:rPr lang="en-GB" sz="2400" dirty="0">
                <a:latin typeface="Verdana"/>
                <a:cs typeface="Verdana"/>
              </a:rPr>
              <a:t> 29 mil</a:t>
            </a:r>
          </a:p>
          <a:p>
            <a:pPr lvl="1">
              <a:buFont typeface="+mj-lt"/>
              <a:buAutoNum type="alphaLcParenR"/>
            </a:pPr>
            <a:endParaRPr lang="en-GB" sz="24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GB" sz="2400" dirty="0">
                <a:latin typeface="Verdana"/>
                <a:cs typeface="Verdana"/>
              </a:rPr>
              <a:t>2. 	Denmark was in 2013 and 2014 known as the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400" dirty="0">
                <a:latin typeface="Verdana"/>
                <a:cs typeface="Verdana"/>
              </a:rPr>
              <a:t>the flattest country in the world?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400" dirty="0">
                <a:latin typeface="Verdana"/>
                <a:cs typeface="Verdana"/>
              </a:rPr>
              <a:t>the happiest country in the world?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400" dirty="0">
                <a:latin typeface="Verdana"/>
                <a:cs typeface="Verdana"/>
              </a:rPr>
              <a:t>the most beer consuming country in the world?</a:t>
            </a:r>
          </a:p>
          <a:p>
            <a:pPr marL="400050" lvl="1" indent="0">
              <a:buNone/>
            </a:pPr>
            <a:endParaRPr lang="en-GB" sz="2400" dirty="0">
              <a:latin typeface="Verdana"/>
              <a:cs typeface="Verdana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274638"/>
            <a:ext cx="2133600" cy="365125"/>
          </a:xfrm>
        </p:spPr>
        <p:txBody>
          <a:bodyPr/>
          <a:lstStyle/>
          <a:p>
            <a:fld id="{E11E3B60-9851-3846-9C29-EE3A64A4A7FF}" type="datetime1">
              <a:rPr lang="da-DK" smtClean="0">
                <a:latin typeface="Verdana"/>
                <a:cs typeface="Verdana"/>
              </a:rPr>
              <a:pPr/>
              <a:t>25-09-2017</a:t>
            </a:fld>
            <a:endParaRPr lang="da-DK" dirty="0">
              <a:latin typeface="Verdana"/>
              <a:cs typeface="Verdana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>
                <a:latin typeface="Verdana"/>
                <a:cs typeface="Verdana"/>
              </a:rPr>
              <a:pPr/>
              <a:t>7</a:t>
            </a:fld>
            <a:endParaRPr lang="da-DK" dirty="0">
              <a:latin typeface="Verdana"/>
              <a:cs typeface="Verdana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DCE6D1B-807F-47BB-9235-53643000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898" y="2545164"/>
            <a:ext cx="1803213" cy="1089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Verdana"/>
                <a:cs typeface="Verdana"/>
              </a:rPr>
              <a:t>Quiz time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endParaRPr lang="en-GB" sz="2400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GB" sz="2400" dirty="0">
                <a:latin typeface="Verdana"/>
                <a:cs typeface="Verdana"/>
              </a:rPr>
              <a:t>3. 1 out 5 Danes...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400" dirty="0">
                <a:latin typeface="Verdana"/>
                <a:cs typeface="Verdana"/>
              </a:rPr>
              <a:t>supports the possibility of having death penalty? 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400" dirty="0">
                <a:latin typeface="Verdana"/>
                <a:cs typeface="Verdana"/>
              </a:rPr>
              <a:t>is diagnosed with cancer?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GB" sz="2400" dirty="0">
                <a:latin typeface="Verdana"/>
                <a:cs typeface="Verdana"/>
              </a:rPr>
              <a:t>believes society needs more camera surveillance? </a:t>
            </a:r>
          </a:p>
          <a:p>
            <a:pPr marL="914400" lvl="1" indent="-514350">
              <a:buFont typeface="+mj-lt"/>
              <a:buAutoNum type="alphaLcParenR"/>
            </a:pPr>
            <a:endParaRPr lang="en-GB" sz="2400" dirty="0">
              <a:latin typeface="Verdana"/>
              <a:cs typeface="Verdana"/>
            </a:endParaRPr>
          </a:p>
          <a:p>
            <a:pPr marL="400050" lvl="1" indent="0">
              <a:buNone/>
            </a:pPr>
            <a:endParaRPr lang="en-GB" sz="2400" dirty="0">
              <a:latin typeface="Verdana"/>
              <a:cs typeface="Verdana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274638"/>
            <a:ext cx="2133600" cy="365125"/>
          </a:xfrm>
        </p:spPr>
        <p:txBody>
          <a:bodyPr/>
          <a:lstStyle/>
          <a:p>
            <a:fld id="{E11E3B60-9851-3846-9C29-EE3A64A4A7FF}" type="datetime1">
              <a:rPr lang="da-DK" smtClean="0">
                <a:latin typeface="Verdana"/>
                <a:cs typeface="Verdana"/>
              </a:rPr>
              <a:pPr/>
              <a:t>25-09-2017</a:t>
            </a:fld>
            <a:endParaRPr lang="da-DK" dirty="0">
              <a:latin typeface="Verdana"/>
              <a:cs typeface="Verdana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>
                <a:latin typeface="Verdana"/>
                <a:cs typeface="Verdana"/>
              </a:rPr>
              <a:pPr/>
              <a:t>8</a:t>
            </a:fld>
            <a:endParaRPr lang="da-DK" dirty="0">
              <a:latin typeface="Verdana"/>
              <a:cs typeface="Verdana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C846AAB2-FBE3-49E8-92B8-D86CBF896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93" y="5649312"/>
            <a:ext cx="1803213" cy="10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Verdana"/>
                <a:cs typeface="Verdana"/>
              </a:rPr>
              <a:t>Quiz time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endParaRPr lang="en-GB" sz="1800" dirty="0">
              <a:latin typeface="Verdana"/>
              <a:cs typeface="Verdana"/>
            </a:endParaRPr>
          </a:p>
          <a:p>
            <a:pPr marL="914400" lvl="1" indent="-514350">
              <a:buFont typeface="+mj-lt"/>
              <a:buAutoNum type="alphaLcParenR"/>
            </a:pPr>
            <a:endParaRPr lang="en-GB" sz="1800" dirty="0">
              <a:latin typeface="Verdana"/>
              <a:cs typeface="Verdana"/>
            </a:endParaRPr>
          </a:p>
          <a:p>
            <a:pPr marL="400050" lvl="1" indent="0">
              <a:buNone/>
            </a:pPr>
            <a:endParaRPr lang="en-GB" sz="1600" dirty="0">
              <a:latin typeface="Verdana"/>
              <a:cs typeface="Verdana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274638"/>
            <a:ext cx="2133600" cy="365125"/>
          </a:xfrm>
        </p:spPr>
        <p:txBody>
          <a:bodyPr/>
          <a:lstStyle/>
          <a:p>
            <a:fld id="{E11E3B60-9851-3846-9C29-EE3A64A4A7FF}" type="datetime1">
              <a:rPr lang="da-DK" smtClean="0">
                <a:latin typeface="Verdana"/>
                <a:cs typeface="Verdana"/>
              </a:rPr>
              <a:pPr/>
              <a:t>25-09-2017</a:t>
            </a:fld>
            <a:endParaRPr lang="da-DK" dirty="0">
              <a:latin typeface="Verdana"/>
              <a:cs typeface="Verdana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D97-6D56-2548-A4B8-3AE39836EDCE}" type="slidenum">
              <a:rPr lang="da-DK" smtClean="0">
                <a:latin typeface="Verdana"/>
                <a:cs typeface="Verdana"/>
              </a:rPr>
              <a:pPr/>
              <a:t>9</a:t>
            </a:fld>
            <a:endParaRPr lang="da-DK" dirty="0"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846" y="1417638"/>
            <a:ext cx="7854462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4"/>
            </a:pPr>
            <a:r>
              <a:rPr lang="en-GB" sz="2800" dirty="0">
                <a:latin typeface="Verdana"/>
                <a:cs typeface="Verdana"/>
              </a:rPr>
              <a:t>How old do you have to be to buy alcohol?</a:t>
            </a:r>
          </a:p>
          <a:p>
            <a:pPr marL="800100" lvl="1" indent="-342900">
              <a:buAutoNum type="alphaLcParenR"/>
            </a:pPr>
            <a:r>
              <a:rPr lang="en-GB" sz="2800" dirty="0">
                <a:latin typeface="Verdana"/>
                <a:cs typeface="Verdana"/>
              </a:rPr>
              <a:t> 16 years old</a:t>
            </a:r>
          </a:p>
          <a:p>
            <a:pPr marL="800100" lvl="1" indent="-342900">
              <a:buAutoNum type="alphaLcParenR"/>
            </a:pPr>
            <a:r>
              <a:rPr lang="en-GB" sz="2800" dirty="0">
                <a:latin typeface="Verdana"/>
                <a:cs typeface="Verdana"/>
              </a:rPr>
              <a:t> 17 years old</a:t>
            </a:r>
          </a:p>
          <a:p>
            <a:pPr marL="800100" lvl="1" indent="-342900">
              <a:buAutoNum type="alphaLcParenR"/>
            </a:pPr>
            <a:r>
              <a:rPr lang="en-GB" sz="2800" dirty="0">
                <a:latin typeface="Verdana"/>
                <a:cs typeface="Verdana"/>
              </a:rPr>
              <a:t> 18 years old</a:t>
            </a:r>
          </a:p>
          <a:p>
            <a:pPr marL="800100" lvl="1" indent="-342900">
              <a:buAutoNum type="alphaLcParenR"/>
            </a:pPr>
            <a:endParaRPr lang="en-GB" sz="2800" dirty="0">
              <a:latin typeface="Verdana"/>
              <a:cs typeface="Verdana"/>
            </a:endParaRPr>
          </a:p>
          <a:p>
            <a:pPr marL="342900" indent="-342900">
              <a:buAutoNum type="arabicPeriod" startAt="4"/>
            </a:pPr>
            <a:r>
              <a:rPr lang="en-US" sz="2800" dirty="0">
                <a:latin typeface="Verdana"/>
                <a:cs typeface="Verdana"/>
              </a:rPr>
              <a:t>Denmark was the first country to free porn, what year was that?</a:t>
            </a:r>
          </a:p>
          <a:p>
            <a:pPr marL="800100" lvl="1" indent="-342900">
              <a:buAutoNum type="alphaLcParenR"/>
            </a:pPr>
            <a:r>
              <a:rPr lang="en-US" sz="2800" dirty="0">
                <a:latin typeface="Verdana"/>
                <a:cs typeface="Verdana"/>
              </a:rPr>
              <a:t> 1969</a:t>
            </a:r>
          </a:p>
          <a:p>
            <a:pPr marL="800100" lvl="1" indent="-342900">
              <a:buAutoNum type="alphaLcParenR"/>
            </a:pPr>
            <a:r>
              <a:rPr lang="en-US" sz="2800" dirty="0">
                <a:latin typeface="Verdana"/>
                <a:cs typeface="Verdana"/>
              </a:rPr>
              <a:t> 1973</a:t>
            </a:r>
          </a:p>
          <a:p>
            <a:pPr marL="800100" lvl="1" indent="-342900">
              <a:buAutoNum type="alphaLcParenR"/>
            </a:pPr>
            <a:r>
              <a:rPr lang="en-US" sz="2800" dirty="0">
                <a:latin typeface="Verdana"/>
                <a:cs typeface="Verdana"/>
              </a:rPr>
              <a:t> 1981</a:t>
            </a:r>
          </a:p>
          <a:p>
            <a:pPr marL="800100" lvl="1" indent="-342900">
              <a:buAutoNum type="alphaLcParenR"/>
            </a:pPr>
            <a:endParaRPr lang="en-GB" sz="2800" dirty="0">
              <a:latin typeface="Verdana"/>
              <a:cs typeface="Verdana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7BFB233-CF0E-4D1D-B404-6E2F622BD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93" y="5649312"/>
            <a:ext cx="1803213" cy="10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3567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1051</Words>
  <Application>Microsoft Office PowerPoint</Application>
  <PresentationFormat>Skærmshow (4:3)</PresentationFormat>
  <Paragraphs>176</Paragraphs>
  <Slides>10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Kontortema</vt:lpstr>
      <vt:lpstr>PowerPoint-præsentation</vt:lpstr>
      <vt:lpstr>Where we are from:</vt:lpstr>
      <vt:lpstr>Short facts</vt:lpstr>
      <vt:lpstr>Welfare</vt:lpstr>
      <vt:lpstr>Known for:</vt:lpstr>
      <vt:lpstr>Sports</vt:lpstr>
      <vt:lpstr>Quiz time</vt:lpstr>
      <vt:lpstr>Quiz time</vt:lpstr>
      <vt:lpstr>Quiz time</vt:lpstr>
      <vt:lpstr>Quiz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Denmark</dc:title>
  <dc:creator>Marc Wacker</dc:creator>
  <cp:lastModifiedBy>G'aran R'asathurai</cp:lastModifiedBy>
  <cp:revision>36</cp:revision>
  <dcterms:created xsi:type="dcterms:W3CDTF">2015-06-12T16:19:44Z</dcterms:created>
  <dcterms:modified xsi:type="dcterms:W3CDTF">2017-09-25T18:41:23Z</dcterms:modified>
</cp:coreProperties>
</file>