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7" r:id="rId4"/>
    <p:sldId id="260" r:id="rId5"/>
    <p:sldId id="261" r:id="rId6"/>
    <p:sldId id="258" r:id="rId7"/>
    <p:sldId id="259" r:id="rId8"/>
    <p:sldId id="262" r:id="rId9"/>
    <p:sldId id="265" r:id="rId10"/>
    <p:sldId id="263" r:id="rId11"/>
    <p:sldId id="264" r:id="rId12"/>
    <p:sldId id="266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6" autoAdjust="0"/>
    <p:restoredTop sz="94660"/>
  </p:normalViewPr>
  <p:slideViewPr>
    <p:cSldViewPr snapToGrid="0">
      <p:cViewPr varScale="1">
        <p:scale>
          <a:sx n="82" d="100"/>
          <a:sy n="82" d="100"/>
        </p:scale>
        <p:origin x="2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863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152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42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694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305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4234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2899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384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449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599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40293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875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07127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287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32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8163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97E20-C240-4514-8707-DD05935A22C5}" type="datetimeFigureOut">
              <a:rPr lang="en-US" smtClean="0"/>
              <a:t>10/23/2017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609A594-44DC-4F20-BC5F-E381A7F8C9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89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may contain: 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422" y="869583"/>
            <a:ext cx="8105775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97416" y="3869959"/>
            <a:ext cx="33714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Current knowledge assessment</a:t>
            </a:r>
          </a:p>
          <a:p>
            <a:pPr algn="ctr"/>
            <a:r>
              <a:rPr lang="en-US" dirty="0" smtClean="0"/>
              <a:t>23</a:t>
            </a:r>
            <a:r>
              <a:rPr lang="en-US" baseline="30000" dirty="0" smtClean="0"/>
              <a:t>rd</a:t>
            </a:r>
            <a:r>
              <a:rPr lang="en-US" dirty="0" smtClean="0"/>
              <a:t> October 2017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8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understand “Bicycle“? </a:t>
            </a:r>
            <a:r>
              <a:rPr lang="en-US" dirty="0" smtClean="0">
                <a:sym typeface="Wingdings" panose="05000000000000000000" pitchFamily="2" charset="2"/>
              </a:rPr>
              <a:t>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488832"/>
            <a:ext cx="8596668" cy="4161692"/>
          </a:xfrm>
        </p:spPr>
        <p:txBody>
          <a:bodyPr/>
          <a:lstStyle/>
          <a:p>
            <a:r>
              <a:rPr lang="en-US" dirty="0" smtClean="0"/>
              <a:t>Transport for cycling; </a:t>
            </a:r>
          </a:p>
          <a:p>
            <a:r>
              <a:rPr lang="en-US" dirty="0"/>
              <a:t>Two wheels;</a:t>
            </a:r>
          </a:p>
          <a:p>
            <a:r>
              <a:rPr lang="en-US" dirty="0" smtClean="0"/>
              <a:t>Something biological as we use our body to do it;</a:t>
            </a:r>
          </a:p>
          <a:p>
            <a:r>
              <a:rPr lang="en-US" dirty="0" smtClean="0"/>
              <a:t>You create power to receive power;</a:t>
            </a:r>
          </a:p>
          <a:p>
            <a:r>
              <a:rPr lang="en-US" dirty="0" smtClean="0"/>
              <a:t>Freedom;</a:t>
            </a:r>
          </a:p>
          <a:p>
            <a:r>
              <a:rPr lang="en-US" dirty="0" smtClean="0"/>
              <a:t>Way to live, to think, to travel without barriers;</a:t>
            </a:r>
          </a:p>
          <a:p>
            <a:r>
              <a:rPr lang="en-US" dirty="0"/>
              <a:t>Single- or multi-track vehicle not wider than 90 cm and not longer than 400 cm, powered with rider's muscle </a:t>
            </a:r>
            <a:r>
              <a:rPr lang="en-US" dirty="0" smtClean="0"/>
              <a:t>strength, </a:t>
            </a:r>
            <a:r>
              <a:rPr lang="en-US" dirty="0"/>
              <a:t>minor electric engine support is </a:t>
            </a:r>
            <a:r>
              <a:rPr lang="en-US" dirty="0" smtClean="0"/>
              <a:t>allowed;</a:t>
            </a:r>
          </a:p>
          <a:p>
            <a:r>
              <a:rPr lang="en-US" dirty="0"/>
              <a:t>Bicycle is like = Be like be, Cycle like full, happy, complete, </a:t>
            </a:r>
            <a:r>
              <a:rPr lang="en-US" dirty="0" err="1"/>
              <a:t>funcional</a:t>
            </a:r>
            <a:r>
              <a:rPr lang="en-US" dirty="0"/>
              <a:t> etc.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7062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we own a bicycle? 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897" y="1689545"/>
            <a:ext cx="7515541" cy="4718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44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often do we ride a bicycle?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9553" y="1740624"/>
            <a:ext cx="8392229" cy="3802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496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3" y="422030"/>
            <a:ext cx="8596668" cy="1320800"/>
          </a:xfrm>
        </p:spPr>
        <p:txBody>
          <a:bodyPr/>
          <a:lstStyle/>
          <a:p>
            <a:r>
              <a:rPr lang="en-US" dirty="0" smtClean="0"/>
              <a:t>Why do we use it? 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05" y="1742830"/>
            <a:ext cx="8796566" cy="3252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9949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Have we ever used bicycle rental services?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64651" y="2157855"/>
            <a:ext cx="6222033" cy="38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896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1586158"/>
            <a:ext cx="8596668" cy="3880773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While travelling (lots of different countries…) </a:t>
            </a:r>
          </a:p>
          <a:p>
            <a:r>
              <a:rPr lang="en-US" sz="2400" dirty="0" smtClean="0"/>
              <a:t>And at home as a public transport to reach places. </a:t>
            </a:r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Experience at managing bike rental system!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98235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main advantages of cycling in the city?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Free of charges/cheap;</a:t>
            </a:r>
          </a:p>
          <a:p>
            <a:r>
              <a:rPr lang="en-US" sz="2000" dirty="0" smtClean="0"/>
              <a:t>Independence (you are the one controlling the time);</a:t>
            </a:r>
          </a:p>
          <a:p>
            <a:r>
              <a:rPr lang="en-US" sz="2000" dirty="0" smtClean="0"/>
              <a:t>No traffic;</a:t>
            </a:r>
          </a:p>
          <a:p>
            <a:r>
              <a:rPr lang="en-US" sz="2000" dirty="0" smtClean="0"/>
              <a:t>It’s fun;</a:t>
            </a:r>
          </a:p>
          <a:p>
            <a:r>
              <a:rPr lang="en-US" sz="2000" dirty="0" smtClean="0"/>
              <a:t>It’s healthy/good physical condition;</a:t>
            </a:r>
          </a:p>
          <a:p>
            <a:r>
              <a:rPr lang="en-US" sz="2000" dirty="0" smtClean="0"/>
              <a:t>Environmental/saves our planet!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930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it popular?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9076" y="2037956"/>
            <a:ext cx="9124893" cy="309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985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the challenges for the bicyclists?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488835"/>
            <a:ext cx="8596668" cy="3880773"/>
          </a:xfrm>
        </p:spPr>
        <p:txBody>
          <a:bodyPr/>
          <a:lstStyle/>
          <a:p>
            <a:r>
              <a:rPr lang="en-US" sz="2000" dirty="0" smtClean="0"/>
              <a:t>Weather (no shower at the work place);</a:t>
            </a:r>
          </a:p>
          <a:p>
            <a:r>
              <a:rPr lang="en-US" sz="2000" dirty="0" smtClean="0"/>
              <a:t>Infrastructure (bad roads, stolen bikes, no parking);</a:t>
            </a:r>
          </a:p>
          <a:p>
            <a:r>
              <a:rPr lang="en-US" sz="2000" dirty="0" smtClean="0"/>
              <a:t>Technical problems with bikes (no brakes, no lights, no place for luggage);</a:t>
            </a:r>
          </a:p>
          <a:p>
            <a:r>
              <a:rPr lang="en-US" sz="2000" dirty="0" smtClean="0"/>
              <a:t>Mentality of the country (no biking culture; angry drivers);</a:t>
            </a:r>
          </a:p>
          <a:p>
            <a:r>
              <a:rPr lang="en-US" sz="2000" dirty="0" smtClean="0"/>
              <a:t>Lack of political will (outdated laws).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3159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practices around Europe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Birmingham Cycling </a:t>
            </a:r>
            <a:r>
              <a:rPr lang="en-US" dirty="0" smtClean="0"/>
              <a:t>Revolution</a:t>
            </a:r>
          </a:p>
          <a:p>
            <a:endParaRPr lang="en-US" dirty="0"/>
          </a:p>
          <a:p>
            <a:r>
              <a:rPr lang="en-US" dirty="0" smtClean="0"/>
              <a:t>Bike pride</a:t>
            </a:r>
          </a:p>
          <a:p>
            <a:endParaRPr lang="en-US" dirty="0"/>
          </a:p>
          <a:p>
            <a:r>
              <a:rPr lang="en-US" dirty="0" smtClean="0"/>
              <a:t>150 cm </a:t>
            </a:r>
          </a:p>
          <a:p>
            <a:endParaRPr lang="en-US" dirty="0"/>
          </a:p>
          <a:p>
            <a:r>
              <a:rPr lang="en-US" dirty="0"/>
              <a:t>"</a:t>
            </a:r>
            <a:r>
              <a:rPr lang="en-US" dirty="0" err="1"/>
              <a:t>Rowerowy</a:t>
            </a:r>
            <a:r>
              <a:rPr lang="en-US" dirty="0"/>
              <a:t> Maj"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836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do we know about cycling?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9468" y="2232864"/>
            <a:ext cx="8884534" cy="314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3951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much we will know after a week in Kaunas?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93704" y="2125602"/>
            <a:ext cx="6086881" cy="5005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As much as we share all together! Enjoy.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1635018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50</TotalTime>
  <Words>309</Words>
  <Application>Microsoft Office PowerPoint</Application>
  <PresentationFormat>Widescreen</PresentationFormat>
  <Paragraphs>47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Trebuchet MS</vt:lpstr>
      <vt:lpstr>Wingdings</vt:lpstr>
      <vt:lpstr>Wingdings 3</vt:lpstr>
      <vt:lpstr>Facet</vt:lpstr>
      <vt:lpstr>PowerPoint Presentation</vt:lpstr>
      <vt:lpstr>How do we understand “Bicycle“?  </vt:lpstr>
      <vt:lpstr>Do we own a bicycle? </vt:lpstr>
      <vt:lpstr>How often do we ride a bicycle? </vt:lpstr>
      <vt:lpstr>Why do we use it? </vt:lpstr>
      <vt:lpstr>Have we ever used bicycle rental services? </vt:lpstr>
      <vt:lpstr>Where? </vt:lpstr>
      <vt:lpstr>What are the main advantages of cycling in the city? </vt:lpstr>
      <vt:lpstr>Is it popular? </vt:lpstr>
      <vt:lpstr>What are the challenges for the bicyclists? </vt:lpstr>
      <vt:lpstr>Good practices around Europe  </vt:lpstr>
      <vt:lpstr>How much do we know about cycling? </vt:lpstr>
      <vt:lpstr>How much we will know after a week in Kaunas?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Ugne</dc:creator>
  <cp:lastModifiedBy>Ugne</cp:lastModifiedBy>
  <cp:revision>6</cp:revision>
  <dcterms:created xsi:type="dcterms:W3CDTF">2017-10-23T13:22:01Z</dcterms:created>
  <dcterms:modified xsi:type="dcterms:W3CDTF">2017-10-23T14:12:19Z</dcterms:modified>
</cp:coreProperties>
</file>