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62" r:id="rId3"/>
    <p:sldId id="266" r:id="rId4"/>
    <p:sldId id="271" r:id="rId5"/>
    <p:sldId id="257" r:id="rId6"/>
    <p:sldId id="263" r:id="rId7"/>
    <p:sldId id="270" r:id="rId8"/>
    <p:sldId id="264" r:id="rId9"/>
    <p:sldId id="265" r:id="rId10"/>
    <p:sldId id="269" r:id="rId11"/>
    <p:sldId id="259" r:id="rId12"/>
    <p:sldId id="260" r:id="rId13"/>
    <p:sldId id="261" r:id="rId14"/>
  </p:sldIdLst>
  <p:sldSz cx="12192000" cy="6858000"/>
  <p:notesSz cx="6858000" cy="9144000"/>
  <p:defaultTextStyle>
    <a:lvl1pPr>
      <a:defRPr>
        <a:latin typeface="+mn-lt"/>
        <a:ea typeface="+mn-ea"/>
        <a:cs typeface="+mn-cs"/>
        <a:sym typeface="Helvetica Neue"/>
      </a:defRPr>
    </a:lvl1pPr>
    <a:lvl2pPr>
      <a:defRPr>
        <a:latin typeface="+mn-lt"/>
        <a:ea typeface="+mn-ea"/>
        <a:cs typeface="+mn-cs"/>
        <a:sym typeface="Helvetica Neue"/>
      </a:defRPr>
    </a:lvl2pPr>
    <a:lvl3pPr>
      <a:defRPr>
        <a:latin typeface="+mn-lt"/>
        <a:ea typeface="+mn-ea"/>
        <a:cs typeface="+mn-cs"/>
        <a:sym typeface="Helvetica Neue"/>
      </a:defRPr>
    </a:lvl3pPr>
    <a:lvl4pPr>
      <a:defRPr>
        <a:latin typeface="+mn-lt"/>
        <a:ea typeface="+mn-ea"/>
        <a:cs typeface="+mn-cs"/>
        <a:sym typeface="Helvetica Neue"/>
      </a:defRPr>
    </a:lvl4pPr>
    <a:lvl5pPr>
      <a:defRPr>
        <a:latin typeface="+mn-lt"/>
        <a:ea typeface="+mn-ea"/>
        <a:cs typeface="+mn-cs"/>
        <a:sym typeface="Helvetica Neue"/>
      </a:defRPr>
    </a:lvl5pPr>
    <a:lvl6pPr>
      <a:defRPr>
        <a:latin typeface="+mn-lt"/>
        <a:ea typeface="+mn-ea"/>
        <a:cs typeface="+mn-cs"/>
        <a:sym typeface="Helvetica Neue"/>
      </a:defRPr>
    </a:lvl6pPr>
    <a:lvl7pPr>
      <a:defRPr>
        <a:latin typeface="+mn-lt"/>
        <a:ea typeface="+mn-ea"/>
        <a:cs typeface="+mn-cs"/>
        <a:sym typeface="Helvetica Neue"/>
      </a:defRPr>
    </a:lvl7pPr>
    <a:lvl8pPr>
      <a:defRPr>
        <a:latin typeface="+mn-lt"/>
        <a:ea typeface="+mn-ea"/>
        <a:cs typeface="+mn-cs"/>
        <a:sym typeface="Helvetica Neue"/>
      </a:defRPr>
    </a:lvl8pPr>
    <a:lvl9pPr>
      <a:defRPr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6CECB"/>
          </a:solidFill>
        </a:fill>
      </a:tcStyle>
    </a:wholeTbl>
    <a:band2H>
      <a:tcTxStyle/>
      <a:tcStyle>
        <a:tcBdr/>
        <a:fill>
          <a:solidFill>
            <a:srgbClr val="FBE8E7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84C22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84C22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84C22"/>
          </a:solidFill>
        </a:fill>
      </a:tcStyle>
    </a:firstRow>
  </a:tblStyle>
  <a:tblStyle styleId="{C7B018BB-80A7-4F77-B60F-C8B233D01FF8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5CECB"/>
          </a:solidFill>
        </a:fill>
      </a:tcStyle>
    </a:wholeTbl>
    <a:band2H>
      <a:tcTxStyle/>
      <a:tcStyle>
        <a:tcBdr/>
        <a:fill>
          <a:solidFill>
            <a:srgbClr val="F2E8E7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64926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64926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64926"/>
          </a:solidFill>
        </a:fill>
      </a:tcStyle>
    </a:firstRow>
  </a:tblStyle>
  <a:tblStyle styleId="{EEE7283C-3CF3-47DC-8721-378D4A62B228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4CBCA"/>
          </a:solidFill>
        </a:fill>
      </a:tcStyle>
    </a:wholeTbl>
    <a:band2H>
      <a:tcTxStyle/>
      <a:tcStyle>
        <a:tcBdr/>
        <a:fill>
          <a:solidFill>
            <a:srgbClr val="F2E7E6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22600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22600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22600"/>
          </a:solidFill>
        </a:fill>
      </a:tcStyle>
    </a:firstRow>
  </a:tblStyle>
  <a:tblStyle styleId="{CF821DB8-F4EB-4A41-A1BA-3FCAFE7338EE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4C22"/>
          </a:solidFill>
        </a:fill>
      </a:tcStyle>
    </a:firstCol>
    <a:lastRow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4C22"/>
          </a:solidFill>
        </a:fill>
      </a:tcStyle>
    </a:firstRow>
  </a:tblStyle>
  <a:tblStyle styleId="{33BA23B1-9221-436E-865A-0063620EA4FD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666" y="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93" name="Shape 9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2080631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6E7492B4-ED3A-EA48-8B7C-A53F596EB7D7}" type="slidenum">
              <a:rPr lang="fr-FR"/>
              <a:pPr/>
              <a:t>7</a:t>
            </a:fld>
            <a:endParaRPr lang="fr-FR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These are some of the resources that SALTO has developed over the years. They will be explained in the next slides.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3104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7"/>
          <p:cNvGrpSpPr/>
          <p:nvPr/>
        </p:nvGrpSpPr>
        <p:grpSpPr>
          <a:xfrm>
            <a:off x="-5" y="-8471"/>
            <a:ext cx="12192010" cy="6866476"/>
            <a:chOff x="-1" y="-1"/>
            <a:chExt cx="12192008" cy="6866474"/>
          </a:xfrm>
        </p:grpSpPr>
        <p:sp>
          <p:nvSpPr>
            <p:cNvPr id="17" name="Shape 17"/>
            <p:cNvSpPr/>
            <p:nvPr/>
          </p:nvSpPr>
          <p:spPr>
            <a:xfrm>
              <a:off x="-2" y="604"/>
              <a:ext cx="863605" cy="56980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2"/>
                  </a:moveTo>
                  <a:lnTo>
                    <a:pt x="21600" y="0"/>
                  </a:lnTo>
                  <a:lnTo>
                    <a:pt x="21600" y="64"/>
                  </a:lnTo>
                  <a:lnTo>
                    <a:pt x="0" y="2160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E84C22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18" name="Shape 18"/>
            <p:cNvSpPr/>
            <p:nvPr/>
          </p:nvSpPr>
          <p:spPr>
            <a:xfrm>
              <a:off x="9371016" y="8465"/>
              <a:ext cx="1219202" cy="6858009"/>
            </a:xfrm>
            <a:prstGeom prst="line">
              <a:avLst/>
            </a:prstGeom>
            <a:noFill/>
            <a:ln w="9525" cap="rnd">
              <a:solidFill>
                <a:srgbClr val="E84C22">
                  <a:alpha val="70000"/>
                </a:srgbClr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19" name="Shape 19"/>
            <p:cNvSpPr/>
            <p:nvPr/>
          </p:nvSpPr>
          <p:spPr>
            <a:xfrm flipH="1">
              <a:off x="7425270" y="3689881"/>
              <a:ext cx="4763563" cy="3176591"/>
            </a:xfrm>
            <a:prstGeom prst="line">
              <a:avLst/>
            </a:prstGeom>
            <a:noFill/>
            <a:ln w="9525" cap="rnd">
              <a:solidFill>
                <a:srgbClr val="E84C22">
                  <a:alpha val="70000"/>
                </a:srgbClr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20" name="Shape 20"/>
            <p:cNvSpPr/>
            <p:nvPr/>
          </p:nvSpPr>
          <p:spPr>
            <a:xfrm>
              <a:off x="9181479" y="-2"/>
              <a:ext cx="3007354" cy="6866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9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4692" y="0"/>
                  </a:lnTo>
                  <a:close/>
                </a:path>
              </a:pathLst>
            </a:custGeom>
            <a:solidFill>
              <a:srgbClr val="E84C22">
                <a:alpha val="36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1" name="Shape 21"/>
            <p:cNvSpPr/>
            <p:nvPr/>
          </p:nvSpPr>
          <p:spPr>
            <a:xfrm>
              <a:off x="9603444" y="-2"/>
              <a:ext cx="2588564" cy="6866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09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4C22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2" name="Shape 22"/>
            <p:cNvSpPr/>
            <p:nvPr/>
          </p:nvSpPr>
          <p:spPr>
            <a:xfrm>
              <a:off x="8932336" y="3056466"/>
              <a:ext cx="3259672" cy="38100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B53513">
                <a:alpha val="66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3" name="Shape 23"/>
            <p:cNvSpPr/>
            <p:nvPr/>
          </p:nvSpPr>
          <p:spPr>
            <a:xfrm>
              <a:off x="9334503" y="-2"/>
              <a:ext cx="2854331" cy="6866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8697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3513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>
              <a:off x="10898735" y="-2"/>
              <a:ext cx="1290097" cy="6866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73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7073" y="0"/>
                  </a:lnTo>
                  <a:close/>
                </a:path>
              </a:pathLst>
            </a:custGeom>
            <a:solidFill>
              <a:srgbClr val="FFBD47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5" name="Shape 25"/>
            <p:cNvSpPr/>
            <p:nvPr/>
          </p:nvSpPr>
          <p:spPr>
            <a:xfrm>
              <a:off x="10939004" y="-2"/>
              <a:ext cx="1249828" cy="6866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917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9D00">
                <a:alpha val="8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26" name="Shape 26"/>
            <p:cNvSpPr/>
            <p:nvPr/>
          </p:nvSpPr>
          <p:spPr>
            <a:xfrm>
              <a:off x="10371669" y="3598335"/>
              <a:ext cx="1817164" cy="3268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B53513">
                <a:alpha val="66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</p:grpSp>
      <p:sp>
        <p:nvSpPr>
          <p:cNvPr id="28" name="Shape 28"/>
          <p:cNvSpPr>
            <a:spLocks noGrp="1"/>
          </p:cNvSpPr>
          <p:nvPr>
            <p:ph type="title"/>
          </p:nvPr>
        </p:nvSpPr>
        <p:spPr>
          <a:xfrm>
            <a:off x="1507067" y="2404534"/>
            <a:ext cx="7766937" cy="1646305"/>
          </a:xfrm>
          <a:prstGeom prst="rect">
            <a:avLst/>
          </a:prstGeo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400">
                <a:solidFill>
                  <a:srgbClr val="E84C22"/>
                </a:solidFill>
              </a:rPr>
              <a:t>Title Text</a:t>
            </a:r>
          </a:p>
        </p:txBody>
      </p:sp>
      <p:sp>
        <p:nvSpPr>
          <p:cNvPr id="29" name="Shape 29"/>
          <p:cNvSpPr>
            <a:spLocks noGrp="1"/>
          </p:cNvSpPr>
          <p:nvPr>
            <p:ph type="body" idx="1"/>
          </p:nvPr>
        </p:nvSpPr>
        <p:spPr>
          <a:xfrm>
            <a:off x="1507067" y="4050831"/>
            <a:ext cx="7766937" cy="1096903"/>
          </a:xfrm>
          <a:prstGeom prst="rect">
            <a:avLst/>
          </a:prstGeom>
        </p:spPr>
        <p:txBody>
          <a:bodyPr/>
          <a:lstStyle>
            <a:lvl1pPr marL="0" indent="0" algn="r">
              <a:buClrTx/>
              <a:buSzTx/>
              <a:buFontTx/>
              <a:buNone/>
              <a:defRPr>
                <a:solidFill>
                  <a:srgbClr val="808080"/>
                </a:solidFill>
              </a:defRPr>
            </a:lvl1pPr>
            <a:lvl2pPr algn="r">
              <a:buClrTx/>
              <a:buFontTx/>
              <a:buChar char="u"/>
              <a:defRPr>
                <a:solidFill>
                  <a:srgbClr val="808080"/>
                </a:solidFill>
              </a:defRPr>
            </a:lvl2pPr>
            <a:lvl3pPr algn="r">
              <a:buClrTx/>
              <a:buFontTx/>
              <a:buChar char="u"/>
              <a:defRPr>
                <a:solidFill>
                  <a:srgbClr val="808080"/>
                </a:solidFill>
              </a:defRPr>
            </a:lvl3pPr>
            <a:lvl4pPr algn="r">
              <a:buClrTx/>
              <a:buFontTx/>
              <a:buChar char="u"/>
              <a:defRPr>
                <a:solidFill>
                  <a:srgbClr val="808080"/>
                </a:solidFill>
              </a:defRPr>
            </a:lvl4pPr>
            <a:lvl5pPr algn="r">
              <a:buClrTx/>
              <a:buFontTx/>
              <a:buChar char="u"/>
              <a:defRPr>
                <a:solidFill>
                  <a:srgbClr val="808080"/>
                </a:solidFill>
              </a:defRPr>
            </a:lvl5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808080"/>
                </a:solidFill>
              </a:rPr>
              <a:t>Body Level One</a:t>
            </a:r>
          </a:p>
          <a:p>
            <a:pPr lvl="1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808080"/>
                </a:solidFill>
              </a:rPr>
              <a:t>Body Level Two</a:t>
            </a:r>
          </a:p>
          <a:p>
            <a:pPr lvl="2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808080"/>
                </a:solidFill>
              </a:rPr>
              <a:t>Body Level Three</a:t>
            </a:r>
          </a:p>
          <a:p>
            <a:pPr lvl="3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808080"/>
                </a:solidFill>
              </a:rPr>
              <a:t>Body Level Four</a:t>
            </a:r>
          </a:p>
          <a:p>
            <a:pPr lvl="4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808080"/>
                </a:solidFill>
              </a:rPr>
              <a:t>Body Level Five</a:t>
            </a:r>
          </a:p>
        </p:txBody>
      </p:sp>
      <p:sp>
        <p:nvSpPr>
          <p:cNvPr id="30" name="Shape 3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title"/>
          </p:nvPr>
        </p:nvSpPr>
        <p:spPr>
          <a:xfrm>
            <a:off x="677335" y="0"/>
            <a:ext cx="8596670" cy="4527449"/>
          </a:xfrm>
          <a:prstGeom prst="rect">
            <a:avLst/>
          </a:prstGeom>
        </p:spPr>
        <p:txBody>
          <a:bodyPr anchor="b"/>
          <a:lstStyle>
            <a:lvl1pPr>
              <a:defRPr sz="4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E84C22"/>
                </a:solidFill>
              </a:rPr>
              <a:t>Title Text</a:t>
            </a:r>
          </a:p>
        </p:txBody>
      </p:sp>
      <p:sp>
        <p:nvSpPr>
          <p:cNvPr id="37" name="Shape 37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70" cy="2330555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2000">
                <a:solidFill>
                  <a:srgbClr val="808080"/>
                </a:solidFill>
              </a:defRPr>
            </a:lvl1pPr>
            <a:lvl2pPr marL="814386" indent="-357185">
              <a:buClrTx/>
              <a:buFontTx/>
              <a:buChar char="u"/>
              <a:defRPr sz="2000">
                <a:solidFill>
                  <a:srgbClr val="808080"/>
                </a:solidFill>
              </a:defRPr>
            </a:lvl2pPr>
            <a:lvl3pPr marL="1240970" indent="-326570">
              <a:buClrTx/>
              <a:buFontTx/>
              <a:buChar char="u"/>
              <a:defRPr sz="2000">
                <a:solidFill>
                  <a:srgbClr val="808080"/>
                </a:solidFill>
              </a:defRPr>
            </a:lvl3pPr>
            <a:lvl4pPr marL="1752600" indent="-381000">
              <a:buClrTx/>
              <a:buFontTx/>
              <a:buChar char="u"/>
              <a:defRPr sz="2000">
                <a:solidFill>
                  <a:srgbClr val="808080"/>
                </a:solidFill>
              </a:defRPr>
            </a:lvl4pPr>
            <a:lvl5pPr marL="2209800" indent="-381000">
              <a:buClrTx/>
              <a:buFontTx/>
              <a:buChar char="u"/>
              <a:defRPr sz="2000">
                <a:solidFill>
                  <a:srgbClr val="808080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08080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08080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08080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08080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08080"/>
                </a:solidFill>
              </a:rPr>
              <a:t>Body Level Five</a:t>
            </a:r>
          </a:p>
        </p:txBody>
      </p:sp>
      <p:sp>
        <p:nvSpPr>
          <p:cNvPr id="38" name="Shape 3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/>
          </p:cNvSpPr>
          <p:nvPr>
            <p:ph type="title"/>
          </p:nvPr>
        </p:nvSpPr>
        <p:spPr>
          <a:xfrm>
            <a:off x="677332" y="609600"/>
            <a:ext cx="8596671" cy="1436092"/>
          </a:xfrm>
          <a:prstGeom prst="rect">
            <a:avLst/>
          </a:prstGeom>
        </p:spPr>
        <p:txBody>
          <a:bodyPr anchor="t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E84C22"/>
                </a:solidFill>
              </a:rPr>
              <a:t>Title Text</a:t>
            </a:r>
          </a:p>
        </p:txBody>
      </p:sp>
      <p:sp>
        <p:nvSpPr>
          <p:cNvPr id="45" name="Shape 45"/>
          <p:cNvSpPr>
            <a:spLocks noGrp="1"/>
          </p:cNvSpPr>
          <p:nvPr>
            <p:ph type="body" idx="1"/>
          </p:nvPr>
        </p:nvSpPr>
        <p:spPr>
          <a:xfrm>
            <a:off x="675743" y="2045691"/>
            <a:ext cx="4185626" cy="69155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ClrTx/>
              <a:buSzTx/>
              <a:buFontTx/>
              <a:buNone/>
              <a:defRPr sz="2400"/>
            </a:lvl1pPr>
            <a:lvl2pPr marL="885824" indent="-428623">
              <a:buClrTx/>
              <a:buFontTx/>
              <a:buChar char="u"/>
              <a:defRPr sz="2400"/>
            </a:lvl2pPr>
            <a:lvl3pPr marL="1306284" indent="-391884">
              <a:buClrTx/>
              <a:buFontTx/>
              <a:buChar char="u"/>
              <a:defRPr sz="2400"/>
            </a:lvl3pPr>
            <a:lvl4pPr marL="1828800" indent="-457200">
              <a:buClrTx/>
              <a:buFontTx/>
              <a:buChar char="u"/>
              <a:defRPr sz="2400"/>
            </a:lvl4pPr>
            <a:lvl5pPr marL="2286000" indent="-457200">
              <a:buClrTx/>
              <a:buFontTx/>
              <a:buChar char="u"/>
              <a:defRPr sz="24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04040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04040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04040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04040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04040"/>
                </a:solidFill>
              </a:rPr>
              <a:t>Body Level Five</a:t>
            </a:r>
          </a:p>
        </p:txBody>
      </p:sp>
      <p:sp>
        <p:nvSpPr>
          <p:cNvPr id="46" name="Shape 4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xfrm>
            <a:off x="677332" y="609600"/>
            <a:ext cx="8596671" cy="1828800"/>
          </a:xfrm>
          <a:prstGeom prst="rect">
            <a:avLst/>
          </a:prstGeom>
        </p:spPr>
        <p:txBody>
          <a:bodyPr anchor="t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E84C22"/>
                </a:solidFill>
              </a:rPr>
              <a:t>Title Text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xfrm>
            <a:off x="8590663" y="6114702"/>
            <a:ext cx="683342" cy="218437"/>
          </a:xfrm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/>
          </p:cNvSpPr>
          <p:nvPr>
            <p:ph type="title"/>
          </p:nvPr>
        </p:nvSpPr>
        <p:spPr>
          <a:xfrm>
            <a:off x="677332" y="0"/>
            <a:ext cx="3854532" cy="2777071"/>
          </a:xfrm>
          <a:prstGeom prst="rect">
            <a:avLst/>
          </a:prstGeom>
        </p:spPr>
        <p:txBody>
          <a:bodyPr anchor="b"/>
          <a:lstStyle>
            <a:lvl1pPr>
              <a:defRPr sz="2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E84C22"/>
                </a:solidFill>
              </a:rPr>
              <a:t>Title Text</a:t>
            </a:r>
          </a:p>
        </p:txBody>
      </p:sp>
      <p:sp>
        <p:nvSpPr>
          <p:cNvPr id="54" name="Shape 54"/>
          <p:cNvSpPr>
            <a:spLocks noGrp="1"/>
          </p:cNvSpPr>
          <p:nvPr>
            <p:ph type="body" idx="1"/>
          </p:nvPr>
        </p:nvSpPr>
        <p:spPr>
          <a:xfrm>
            <a:off x="4760459" y="514922"/>
            <a:ext cx="4513544" cy="6343080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Body Level One</a:t>
            </a:r>
          </a:p>
          <a:p>
            <a:pPr lvl="1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Body Level Two</a:t>
            </a:r>
          </a:p>
          <a:p>
            <a:pPr lvl="2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Body Level Three</a:t>
            </a:r>
          </a:p>
          <a:p>
            <a:pPr lvl="3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Body Level Four</a:t>
            </a:r>
          </a:p>
          <a:p>
            <a:pPr lvl="4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Body Level Five</a:t>
            </a:r>
          </a:p>
        </p:txBody>
      </p:sp>
      <p:sp>
        <p:nvSpPr>
          <p:cNvPr id="55" name="Shape 5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title"/>
          </p:nvPr>
        </p:nvSpPr>
        <p:spPr>
          <a:xfrm>
            <a:off x="677332" y="4800600"/>
            <a:ext cx="8596670" cy="566738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84C22"/>
                </a:solidFill>
              </a:rPr>
              <a:t>Title Text</a:t>
            </a:r>
          </a:p>
        </p:txBody>
      </p:sp>
      <p:sp>
        <p:nvSpPr>
          <p:cNvPr id="58" name="Shape 58"/>
          <p:cNvSpPr>
            <a:spLocks noGrp="1"/>
          </p:cNvSpPr>
          <p:nvPr>
            <p:ph type="body" idx="1"/>
          </p:nvPr>
        </p:nvSpPr>
        <p:spPr>
          <a:xfrm>
            <a:off x="677332" y="5367337"/>
            <a:ext cx="8596670" cy="674027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200"/>
            </a:lvl1pPr>
            <a:lvl2pPr marL="671512" indent="-214312">
              <a:buClrTx/>
              <a:buFontTx/>
              <a:buChar char="u"/>
              <a:defRPr sz="1200"/>
            </a:lvl2pPr>
            <a:lvl3pPr marL="1110342" indent="-195942">
              <a:buClrTx/>
              <a:buFontTx/>
              <a:buChar char="u"/>
              <a:defRPr sz="1200"/>
            </a:lvl3pPr>
            <a:lvl4pPr marL="1600200" indent="-228600">
              <a:buClrTx/>
              <a:buFontTx/>
              <a:buChar char="u"/>
              <a:defRPr sz="1200"/>
            </a:lvl4pPr>
            <a:lvl5pPr marL="2057400" indent="-228600">
              <a:buClrTx/>
              <a:buFontTx/>
              <a:buChar char="u"/>
              <a:defRPr sz="1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404040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404040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404040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404040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1200">
                <a:solidFill>
                  <a:srgbClr val="404040"/>
                </a:solidFill>
              </a:rPr>
              <a:t>Body Level Five</a:t>
            </a:r>
          </a:p>
        </p:txBody>
      </p:sp>
      <p:sp>
        <p:nvSpPr>
          <p:cNvPr id="59" name="Shape 5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/>
          </p:cNvSpPr>
          <p:nvPr>
            <p:ph type="title"/>
          </p:nvPr>
        </p:nvSpPr>
        <p:spPr>
          <a:xfrm>
            <a:off x="677335" y="414184"/>
            <a:ext cx="8596670" cy="3794432"/>
          </a:xfrm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E84C22"/>
                </a:solidFill>
              </a:rPr>
              <a:t>Title Text</a:t>
            </a:r>
          </a:p>
        </p:txBody>
      </p:sp>
      <p:sp>
        <p:nvSpPr>
          <p:cNvPr id="62" name="Shape 62"/>
          <p:cNvSpPr>
            <a:spLocks noGrp="1"/>
          </p:cNvSpPr>
          <p:nvPr>
            <p:ph type="body" idx="1"/>
          </p:nvPr>
        </p:nvSpPr>
        <p:spPr>
          <a:xfrm>
            <a:off x="677335" y="4208614"/>
            <a:ext cx="8596670" cy="2094534"/>
          </a:xfrm>
          <a:prstGeom prst="rect">
            <a:avLst/>
          </a:prstGeom>
        </p:spPr>
        <p:txBody>
          <a:bodyPr anchor="ctr"/>
          <a:lstStyle>
            <a:lvl1pPr marL="0" indent="0">
              <a:buClrTx/>
              <a:buSzTx/>
              <a:buFontTx/>
              <a:buNone/>
            </a:lvl1pPr>
            <a:lvl2pPr>
              <a:buClrTx/>
              <a:buFontTx/>
              <a:buChar char="u"/>
            </a:lvl2pPr>
            <a:lvl3pPr>
              <a:buClrTx/>
              <a:buFontTx/>
              <a:buChar char="u"/>
            </a:lvl3pPr>
            <a:lvl4pPr>
              <a:buClrTx/>
              <a:buFontTx/>
              <a:buChar char="u"/>
            </a:lvl4pPr>
            <a:lvl5pPr>
              <a:buClrTx/>
              <a:buFontTx/>
              <a:buChar char="u"/>
            </a:lvl5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Body Level One</a:t>
            </a:r>
          </a:p>
          <a:p>
            <a:pPr lvl="1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Body Level Two</a:t>
            </a:r>
          </a:p>
          <a:p>
            <a:pPr lvl="2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Body Level Three</a:t>
            </a:r>
          </a:p>
          <a:p>
            <a:pPr lvl="3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Body Level Four</a:t>
            </a:r>
          </a:p>
          <a:p>
            <a:pPr lvl="4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Body Level Five</a:t>
            </a:r>
          </a:p>
        </p:txBody>
      </p:sp>
      <p:sp>
        <p:nvSpPr>
          <p:cNvPr id="63" name="Shape 6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E84C22"/>
                </a:solidFill>
              </a:rPr>
              <a:t>Title Text</a:t>
            </a:r>
          </a:p>
        </p:txBody>
      </p:sp>
      <p:sp>
        <p:nvSpPr>
          <p:cNvPr id="66" name="Shape 66"/>
          <p:cNvSpPr>
            <a:spLocks noGrp="1"/>
          </p:cNvSpPr>
          <p:nvPr>
            <p:ph type="body" idx="1"/>
          </p:nvPr>
        </p:nvSpPr>
        <p:spPr>
          <a:xfrm>
            <a:off x="1366138" y="3632200"/>
            <a:ext cx="7224526" cy="381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ClrTx/>
              <a:buSzTx/>
              <a:buFontTx/>
              <a:buNone/>
              <a:defRPr sz="1600">
                <a:solidFill>
                  <a:srgbClr val="808080"/>
                </a:solidFill>
              </a:defRPr>
            </a:lvl1pPr>
            <a:lvl2pPr marL="742948" indent="-285748">
              <a:buClrTx/>
              <a:buFontTx/>
              <a:buChar char="u"/>
              <a:defRPr sz="1600">
                <a:solidFill>
                  <a:srgbClr val="808080"/>
                </a:solidFill>
              </a:defRPr>
            </a:lvl2pPr>
            <a:lvl3pPr marL="1175655" indent="-261255">
              <a:buClrTx/>
              <a:buFontTx/>
              <a:buChar char="u"/>
              <a:defRPr sz="1600">
                <a:solidFill>
                  <a:srgbClr val="808080"/>
                </a:solidFill>
              </a:defRPr>
            </a:lvl3pPr>
            <a:lvl4pPr marL="1676400" indent="-304800">
              <a:buClrTx/>
              <a:buFontTx/>
              <a:buChar char="u"/>
              <a:defRPr sz="1600">
                <a:solidFill>
                  <a:srgbClr val="808080"/>
                </a:solidFill>
              </a:defRPr>
            </a:lvl4pPr>
            <a:lvl5pPr marL="2133600" indent="-304800">
              <a:buClrTx/>
              <a:buFontTx/>
              <a:buChar char="u"/>
              <a:defRPr sz="1600">
                <a:solidFill>
                  <a:srgbClr val="808080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808080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808080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808080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808080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808080"/>
                </a:solidFill>
              </a:rPr>
              <a:t>Body Level Five</a:t>
            </a:r>
          </a:p>
        </p:txBody>
      </p:sp>
      <p:sp>
        <p:nvSpPr>
          <p:cNvPr id="67" name="Shape 6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  <p:sp>
        <p:nvSpPr>
          <p:cNvPr id="68" name="Shape 68"/>
          <p:cNvSpPr/>
          <p:nvPr/>
        </p:nvSpPr>
        <p:spPr>
          <a:xfrm>
            <a:off x="541869" y="515184"/>
            <a:ext cx="609603" cy="1135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8000">
                <a:solidFill>
                  <a:srgbClr val="F1947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1947A"/>
                </a:solidFill>
              </a:rPr>
              <a:t>“</a:t>
            </a:r>
          </a:p>
        </p:txBody>
      </p:sp>
      <p:sp>
        <p:nvSpPr>
          <p:cNvPr id="69" name="Shape 69"/>
          <p:cNvSpPr/>
          <p:nvPr/>
        </p:nvSpPr>
        <p:spPr>
          <a:xfrm>
            <a:off x="8893009" y="2611363"/>
            <a:ext cx="609603" cy="1135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8000">
                <a:solidFill>
                  <a:srgbClr val="F1947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1947A"/>
                </a:solidFill>
              </a:rPr>
              <a:t>”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/>
          </p:cNvSpPr>
          <p:nvPr>
            <p:ph type="title"/>
          </p:nvPr>
        </p:nvSpPr>
        <p:spPr>
          <a:xfrm>
            <a:off x="677335" y="217488"/>
            <a:ext cx="8596670" cy="4309961"/>
          </a:xfrm>
          <a:prstGeom prst="rect">
            <a:avLst/>
          </a:prstGeom>
        </p:spPr>
        <p:txBody>
          <a:bodyPr anchor="b"/>
          <a:lstStyle>
            <a:lvl1pPr>
              <a:defRPr sz="44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E84C22"/>
                </a:solidFill>
              </a:rPr>
              <a:t>Title Text</a:t>
            </a:r>
          </a:p>
        </p:txBody>
      </p:sp>
      <p:sp>
        <p:nvSpPr>
          <p:cNvPr id="72" name="Shape 7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70" cy="2330552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</a:lvl1pPr>
            <a:lvl2pPr>
              <a:buClrTx/>
              <a:buFontTx/>
              <a:buChar char="u"/>
            </a:lvl2pPr>
            <a:lvl3pPr>
              <a:buClrTx/>
              <a:buFontTx/>
              <a:buChar char="u"/>
            </a:lvl3pPr>
            <a:lvl4pPr>
              <a:buClrTx/>
              <a:buFontTx/>
              <a:buChar char="u"/>
            </a:lvl4pPr>
            <a:lvl5pPr>
              <a:buClrTx/>
              <a:buFontTx/>
              <a:buChar char="u"/>
            </a:lvl5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Body Level One</a:t>
            </a:r>
          </a:p>
          <a:p>
            <a:pPr lvl="1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Body Level Two</a:t>
            </a:r>
          </a:p>
          <a:p>
            <a:pPr lvl="2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Body Level Three</a:t>
            </a:r>
          </a:p>
          <a:p>
            <a:pPr lvl="3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Body Level Four</a:t>
            </a:r>
          </a:p>
          <a:p>
            <a:pPr lvl="4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Body Level Five</a:t>
            </a:r>
          </a:p>
        </p:txBody>
      </p:sp>
      <p:sp>
        <p:nvSpPr>
          <p:cNvPr id="73" name="Shape 7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title"/>
          </p:nvPr>
        </p:nvSpPr>
        <p:spPr>
          <a:xfrm>
            <a:off x="931334" y="509665"/>
            <a:ext cx="8094134" cy="3222470"/>
          </a:xfrm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E84C22"/>
                </a:solidFill>
              </a:rPr>
              <a:t>Title Text</a:t>
            </a:r>
          </a:p>
        </p:txBody>
      </p:sp>
      <p:sp>
        <p:nvSpPr>
          <p:cNvPr id="76" name="Shape 76"/>
          <p:cNvSpPr>
            <a:spLocks noGrp="1"/>
          </p:cNvSpPr>
          <p:nvPr>
            <p:ph type="body" idx="1"/>
          </p:nvPr>
        </p:nvSpPr>
        <p:spPr>
          <a:xfrm>
            <a:off x="677332" y="3732133"/>
            <a:ext cx="8596670" cy="79531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ClrTx/>
              <a:buSzTx/>
              <a:buFontTx/>
              <a:buNone/>
              <a:defRPr sz="2400"/>
            </a:lvl1pPr>
            <a:lvl2pPr marL="885824" indent="-428623">
              <a:buClrTx/>
              <a:buFontTx/>
              <a:buChar char="u"/>
              <a:defRPr sz="2400"/>
            </a:lvl2pPr>
            <a:lvl3pPr marL="1306284" indent="-391884">
              <a:buClrTx/>
              <a:buFontTx/>
              <a:buChar char="u"/>
              <a:defRPr sz="2400"/>
            </a:lvl3pPr>
            <a:lvl4pPr marL="1828800" indent="-457200">
              <a:buClrTx/>
              <a:buFontTx/>
              <a:buChar char="u"/>
              <a:defRPr sz="2400"/>
            </a:lvl4pPr>
            <a:lvl5pPr marL="2286000" indent="-457200">
              <a:buClrTx/>
              <a:buFontTx/>
              <a:buChar char="u"/>
              <a:defRPr sz="24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04040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04040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04040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04040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404040"/>
                </a:solidFill>
              </a:rPr>
              <a:t>Body Level Five</a:t>
            </a:r>
          </a:p>
        </p:txBody>
      </p:sp>
      <p:sp>
        <p:nvSpPr>
          <p:cNvPr id="77" name="Shape 7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  <p:sp>
        <p:nvSpPr>
          <p:cNvPr id="78" name="Shape 78"/>
          <p:cNvSpPr/>
          <p:nvPr/>
        </p:nvSpPr>
        <p:spPr>
          <a:xfrm>
            <a:off x="541869" y="515184"/>
            <a:ext cx="609603" cy="1135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8000">
                <a:solidFill>
                  <a:srgbClr val="F1947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1947A"/>
                </a:solidFill>
              </a:rPr>
              <a:t>“</a:t>
            </a:r>
          </a:p>
        </p:txBody>
      </p:sp>
      <p:sp>
        <p:nvSpPr>
          <p:cNvPr id="79" name="Shape 79"/>
          <p:cNvSpPr/>
          <p:nvPr/>
        </p:nvSpPr>
        <p:spPr>
          <a:xfrm>
            <a:off x="8893009" y="2611363"/>
            <a:ext cx="609603" cy="1135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8000">
                <a:solidFill>
                  <a:srgbClr val="F1947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1947A"/>
                </a:solidFill>
              </a:rPr>
              <a:t>”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/>
          </p:cNvSpPr>
          <p:nvPr>
            <p:ph type="title"/>
          </p:nvPr>
        </p:nvSpPr>
        <p:spPr>
          <a:xfrm>
            <a:off x="685798" y="509665"/>
            <a:ext cx="8588204" cy="3222470"/>
          </a:xfrm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400">
                <a:solidFill>
                  <a:srgbClr val="E84C22"/>
                </a:solidFill>
              </a:rPr>
              <a:t>Title Text</a:t>
            </a:r>
          </a:p>
        </p:txBody>
      </p:sp>
      <p:sp>
        <p:nvSpPr>
          <p:cNvPr id="82" name="Shape 82"/>
          <p:cNvSpPr>
            <a:spLocks noGrp="1"/>
          </p:cNvSpPr>
          <p:nvPr>
            <p:ph type="body" idx="1"/>
          </p:nvPr>
        </p:nvSpPr>
        <p:spPr>
          <a:xfrm>
            <a:off x="677332" y="3732133"/>
            <a:ext cx="8596670" cy="79531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ClrTx/>
              <a:buSzTx/>
              <a:buFontTx/>
              <a:buNone/>
              <a:defRPr sz="2400">
                <a:solidFill>
                  <a:srgbClr val="E84C22"/>
                </a:solidFill>
              </a:defRPr>
            </a:lvl1pPr>
            <a:lvl2pPr marL="885824" indent="-428623">
              <a:buClrTx/>
              <a:buFontTx/>
              <a:buChar char="u"/>
              <a:defRPr sz="2400">
                <a:solidFill>
                  <a:srgbClr val="E84C22"/>
                </a:solidFill>
              </a:defRPr>
            </a:lvl2pPr>
            <a:lvl3pPr marL="1306284" indent="-391884">
              <a:buClrTx/>
              <a:buFontTx/>
              <a:buChar char="u"/>
              <a:defRPr sz="2400">
                <a:solidFill>
                  <a:srgbClr val="E84C22"/>
                </a:solidFill>
              </a:defRPr>
            </a:lvl3pPr>
            <a:lvl4pPr marL="1828800" indent="-457200">
              <a:buClrTx/>
              <a:buFontTx/>
              <a:buChar char="u"/>
              <a:defRPr sz="2400">
                <a:solidFill>
                  <a:srgbClr val="E84C22"/>
                </a:solidFill>
              </a:defRPr>
            </a:lvl4pPr>
            <a:lvl5pPr marL="2286000" indent="-457200">
              <a:buClrTx/>
              <a:buFontTx/>
              <a:buChar char="u"/>
              <a:defRPr sz="2400">
                <a:solidFill>
                  <a:srgbClr val="E84C22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84C22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84C22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84C22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84C22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E84C22"/>
                </a:solidFill>
              </a:rPr>
              <a:t>Body Level Five</a:t>
            </a:r>
          </a:p>
        </p:txBody>
      </p:sp>
      <p:sp>
        <p:nvSpPr>
          <p:cNvPr id="83" name="Shape 8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/>
          </p:cNvSpPr>
          <p:nvPr>
            <p:ph type="title"/>
          </p:nvPr>
        </p:nvSpPr>
        <p:spPr>
          <a:xfrm>
            <a:off x="677332" y="609600"/>
            <a:ext cx="8596671" cy="1550991"/>
          </a:xfrm>
          <a:prstGeom prst="rect">
            <a:avLst/>
          </a:prstGeom>
        </p:spPr>
        <p:txBody>
          <a:bodyPr anchor="t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E84C22"/>
                </a:solidFill>
              </a:rPr>
              <a:t>Title Text</a:t>
            </a:r>
          </a:p>
        </p:txBody>
      </p:sp>
      <p:sp>
        <p:nvSpPr>
          <p:cNvPr id="86" name="Shape 86"/>
          <p:cNvSpPr>
            <a:spLocks noGrp="1"/>
          </p:cNvSpPr>
          <p:nvPr>
            <p:ph type="body" idx="1"/>
          </p:nvPr>
        </p:nvSpPr>
        <p:spPr>
          <a:xfrm>
            <a:off x="677332" y="2160589"/>
            <a:ext cx="8596671" cy="469741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Body Level One</a:t>
            </a:r>
          </a:p>
          <a:p>
            <a:pPr lvl="1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Body Level Two</a:t>
            </a:r>
          </a:p>
          <a:p>
            <a:pPr lvl="2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Body Level Three</a:t>
            </a:r>
          </a:p>
          <a:p>
            <a:pPr lvl="3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Body Level Four</a:t>
            </a:r>
          </a:p>
          <a:p>
            <a:pPr lvl="4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Body Level Five</a:t>
            </a:r>
          </a:p>
        </p:txBody>
      </p:sp>
      <p:sp>
        <p:nvSpPr>
          <p:cNvPr id="87" name="Shape 8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E84C22"/>
                </a:solidFill>
              </a:rPr>
              <a:t>Title Text</a:t>
            </a:r>
          </a:p>
        </p:txBody>
      </p:sp>
      <p:sp>
        <p:nvSpPr>
          <p:cNvPr id="90" name="Shape 9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Body Level One</a:t>
            </a:r>
          </a:p>
          <a:p>
            <a:pPr lvl="1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Body Level Two</a:t>
            </a:r>
          </a:p>
          <a:p>
            <a:pPr lvl="2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Body Level Three</a:t>
            </a:r>
          </a:p>
          <a:p>
            <a:pPr lvl="3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Body Level Four</a:t>
            </a:r>
          </a:p>
          <a:p>
            <a:pPr lvl="4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Body Level Five</a:t>
            </a:r>
          </a:p>
        </p:txBody>
      </p:sp>
      <p:sp>
        <p:nvSpPr>
          <p:cNvPr id="91" name="Shape 9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6884" y="6367463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38084" y="6367463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90663" y="6108508"/>
            <a:ext cx="683342" cy="230828"/>
          </a:xfrm>
        </p:spPr>
        <p:txBody>
          <a:bodyPr/>
          <a:lstStyle>
            <a:lvl1pPr>
              <a:defRPr/>
            </a:lvl1pPr>
          </a:lstStyle>
          <a:p>
            <a:fld id="{ED5F0621-F37B-2C4D-B48D-D02F5CD835B6}" type="slidenum">
              <a:rPr lang="nl-NL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0973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2"/>
          <p:cNvGrpSpPr/>
          <p:nvPr/>
        </p:nvGrpSpPr>
        <p:grpSpPr>
          <a:xfrm>
            <a:off x="-5" y="-8471"/>
            <a:ext cx="12192010" cy="6866476"/>
            <a:chOff x="-1" y="-1"/>
            <a:chExt cx="12192008" cy="6866474"/>
          </a:xfrm>
        </p:grpSpPr>
        <p:sp>
          <p:nvSpPr>
            <p:cNvPr id="2" name="Shape 2"/>
            <p:cNvSpPr/>
            <p:nvPr/>
          </p:nvSpPr>
          <p:spPr>
            <a:xfrm>
              <a:off x="9371016" y="8465"/>
              <a:ext cx="1219202" cy="6858009"/>
            </a:xfrm>
            <a:prstGeom prst="line">
              <a:avLst/>
            </a:prstGeom>
            <a:noFill/>
            <a:ln w="9525" cap="rnd">
              <a:solidFill>
                <a:srgbClr val="E84C22">
                  <a:alpha val="70000"/>
                </a:srgbClr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3" name="Shape 3"/>
            <p:cNvSpPr/>
            <p:nvPr/>
          </p:nvSpPr>
          <p:spPr>
            <a:xfrm flipH="1">
              <a:off x="7425270" y="3689881"/>
              <a:ext cx="4763563" cy="3176591"/>
            </a:xfrm>
            <a:prstGeom prst="line">
              <a:avLst/>
            </a:prstGeom>
            <a:noFill/>
            <a:ln w="9525" cap="rnd">
              <a:solidFill>
                <a:srgbClr val="E84C22">
                  <a:alpha val="70000"/>
                </a:srgbClr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" name="Shape 4"/>
            <p:cNvSpPr/>
            <p:nvPr/>
          </p:nvSpPr>
          <p:spPr>
            <a:xfrm>
              <a:off x="9181479" y="-2"/>
              <a:ext cx="3007354" cy="6866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92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4692" y="0"/>
                  </a:lnTo>
                  <a:close/>
                </a:path>
              </a:pathLst>
            </a:custGeom>
            <a:solidFill>
              <a:srgbClr val="E84C22">
                <a:alpha val="36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5" name="Shape 5"/>
            <p:cNvSpPr/>
            <p:nvPr/>
          </p:nvSpPr>
          <p:spPr>
            <a:xfrm>
              <a:off x="9603444" y="-2"/>
              <a:ext cx="2588564" cy="6866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009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4C22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6" name="Shape 6"/>
            <p:cNvSpPr/>
            <p:nvPr/>
          </p:nvSpPr>
          <p:spPr>
            <a:xfrm>
              <a:off x="8932336" y="3056466"/>
              <a:ext cx="3259672" cy="38100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B53513">
                <a:alpha val="66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7" name="Shape 7"/>
            <p:cNvSpPr/>
            <p:nvPr/>
          </p:nvSpPr>
          <p:spPr>
            <a:xfrm>
              <a:off x="9334503" y="-2"/>
              <a:ext cx="2854331" cy="6866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8697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3513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8" name="Shape 8"/>
            <p:cNvSpPr/>
            <p:nvPr/>
          </p:nvSpPr>
          <p:spPr>
            <a:xfrm>
              <a:off x="10898735" y="-2"/>
              <a:ext cx="1290097" cy="6866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73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17073" y="0"/>
                  </a:lnTo>
                  <a:close/>
                </a:path>
              </a:pathLst>
            </a:custGeom>
            <a:solidFill>
              <a:srgbClr val="FFBD47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9" name="Shape 9"/>
            <p:cNvSpPr/>
            <p:nvPr/>
          </p:nvSpPr>
          <p:spPr>
            <a:xfrm>
              <a:off x="10939004" y="-2"/>
              <a:ext cx="1249828" cy="6866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1917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9D00">
                <a:alpha val="8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10" name="Shape 10"/>
            <p:cNvSpPr/>
            <p:nvPr/>
          </p:nvSpPr>
          <p:spPr>
            <a:xfrm>
              <a:off x="10371669" y="3598335"/>
              <a:ext cx="1817164" cy="3268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B53513">
                <a:alpha val="66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  <p:sp>
          <p:nvSpPr>
            <p:cNvPr id="11" name="Shape 11"/>
            <p:cNvSpPr/>
            <p:nvPr/>
          </p:nvSpPr>
          <p:spPr>
            <a:xfrm>
              <a:off x="-2" y="4021668"/>
              <a:ext cx="448737" cy="28448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E84C22">
                <a:alpha val="7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defRPr>
                  <a:latin typeface="Trebuchet MS"/>
                  <a:ea typeface="Trebuchet MS"/>
                  <a:cs typeface="Trebuchet MS"/>
                  <a:sym typeface="Trebuchet MS"/>
                </a:defRPr>
              </a:pPr>
              <a:endParaRPr/>
            </a:p>
          </p:txBody>
        </p:sp>
      </p:grpSp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7967673" y="0"/>
            <a:ext cx="1304746" cy="6470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E84C22"/>
                </a:solidFill>
              </a:rPr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677335" y="609600"/>
            <a:ext cx="7060150" cy="6248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Body Level One</a:t>
            </a:r>
          </a:p>
          <a:p>
            <a:pPr lvl="1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Body Level Two</a:t>
            </a:r>
          </a:p>
          <a:p>
            <a:pPr lvl="2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Body Level Three</a:t>
            </a:r>
          </a:p>
          <a:p>
            <a:pPr lvl="3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Body Level Four</a:t>
            </a:r>
          </a:p>
          <a:p>
            <a:pPr lvl="4"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404040"/>
                </a:solidFill>
              </a:rPr>
              <a:t>Body Level Five</a:t>
            </a:r>
          </a:p>
        </p:txBody>
      </p:sp>
      <p:sp>
        <p:nvSpPr>
          <p:cNvPr id="15" name="Shape 15"/>
          <p:cNvSpPr>
            <a:spLocks noGrp="1"/>
          </p:cNvSpPr>
          <p:nvPr>
            <p:ph type="sldNum" sz="quarter" idx="2"/>
          </p:nvPr>
        </p:nvSpPr>
        <p:spPr>
          <a:xfrm>
            <a:off x="8590663" y="6114703"/>
            <a:ext cx="683342" cy="21843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r">
              <a:defRPr sz="900">
                <a:solidFill>
                  <a:srgbClr val="E84C2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</p:sldLayoutIdLst>
  <p:transition spd="med"/>
  <p:txStyles>
    <p:titleStyle>
      <a:lvl1pPr defTabSz="457200">
        <a:defRPr sz="3600">
          <a:solidFill>
            <a:srgbClr val="E84C22"/>
          </a:solidFill>
          <a:latin typeface="Trebuchet MS"/>
          <a:ea typeface="Trebuchet MS"/>
          <a:cs typeface="Trebuchet MS"/>
          <a:sym typeface="Trebuchet MS"/>
        </a:defRPr>
      </a:lvl1pPr>
      <a:lvl2pPr defTabSz="457200">
        <a:defRPr sz="3600">
          <a:solidFill>
            <a:srgbClr val="E84C22"/>
          </a:solidFill>
          <a:latin typeface="Trebuchet MS"/>
          <a:ea typeface="Trebuchet MS"/>
          <a:cs typeface="Trebuchet MS"/>
          <a:sym typeface="Trebuchet MS"/>
        </a:defRPr>
      </a:lvl2pPr>
      <a:lvl3pPr defTabSz="457200">
        <a:defRPr sz="3600">
          <a:solidFill>
            <a:srgbClr val="E84C22"/>
          </a:solidFill>
          <a:latin typeface="Trebuchet MS"/>
          <a:ea typeface="Trebuchet MS"/>
          <a:cs typeface="Trebuchet MS"/>
          <a:sym typeface="Trebuchet MS"/>
        </a:defRPr>
      </a:lvl3pPr>
      <a:lvl4pPr defTabSz="457200">
        <a:defRPr sz="3600">
          <a:solidFill>
            <a:srgbClr val="E84C22"/>
          </a:solidFill>
          <a:latin typeface="Trebuchet MS"/>
          <a:ea typeface="Trebuchet MS"/>
          <a:cs typeface="Trebuchet MS"/>
          <a:sym typeface="Trebuchet MS"/>
        </a:defRPr>
      </a:lvl4pPr>
      <a:lvl5pPr defTabSz="457200">
        <a:defRPr sz="3600">
          <a:solidFill>
            <a:srgbClr val="E84C22"/>
          </a:solidFill>
          <a:latin typeface="Trebuchet MS"/>
          <a:ea typeface="Trebuchet MS"/>
          <a:cs typeface="Trebuchet MS"/>
          <a:sym typeface="Trebuchet MS"/>
        </a:defRPr>
      </a:lvl5pPr>
      <a:lvl6pPr defTabSz="457200">
        <a:defRPr sz="3600">
          <a:solidFill>
            <a:srgbClr val="E84C22"/>
          </a:solidFill>
          <a:latin typeface="Trebuchet MS"/>
          <a:ea typeface="Trebuchet MS"/>
          <a:cs typeface="Trebuchet MS"/>
          <a:sym typeface="Trebuchet MS"/>
        </a:defRPr>
      </a:lvl6pPr>
      <a:lvl7pPr defTabSz="457200">
        <a:defRPr sz="3600">
          <a:solidFill>
            <a:srgbClr val="E84C22"/>
          </a:solidFill>
          <a:latin typeface="Trebuchet MS"/>
          <a:ea typeface="Trebuchet MS"/>
          <a:cs typeface="Trebuchet MS"/>
          <a:sym typeface="Trebuchet MS"/>
        </a:defRPr>
      </a:lvl7pPr>
      <a:lvl8pPr defTabSz="457200">
        <a:defRPr sz="3600">
          <a:solidFill>
            <a:srgbClr val="E84C22"/>
          </a:solidFill>
          <a:latin typeface="Trebuchet MS"/>
          <a:ea typeface="Trebuchet MS"/>
          <a:cs typeface="Trebuchet MS"/>
          <a:sym typeface="Trebuchet MS"/>
        </a:defRPr>
      </a:lvl8pPr>
      <a:lvl9pPr defTabSz="457200">
        <a:defRPr sz="3600">
          <a:solidFill>
            <a:srgbClr val="E84C22"/>
          </a:solidFill>
          <a:latin typeface="Trebuchet MS"/>
          <a:ea typeface="Trebuchet MS"/>
          <a:cs typeface="Trebuchet MS"/>
          <a:sym typeface="Trebuchet MS"/>
        </a:defRPr>
      </a:lvl9pPr>
    </p:titleStyle>
    <p:bodyStyle>
      <a:lvl1pPr marL="342900" indent="-342900" defTabSz="457200">
        <a:spcBef>
          <a:spcPts val="1000"/>
        </a:spcBef>
        <a:buClr>
          <a:srgbClr val="E84C22"/>
        </a:buClr>
        <a:buSzPct val="80000"/>
        <a:buFont typeface="Wingdings 3"/>
        <a:buChar char=""/>
        <a:defRPr>
          <a:solidFill>
            <a:srgbClr val="404040"/>
          </a:solidFill>
          <a:latin typeface="Trebuchet MS"/>
          <a:ea typeface="Trebuchet MS"/>
          <a:cs typeface="Trebuchet MS"/>
          <a:sym typeface="Trebuchet MS"/>
        </a:defRPr>
      </a:lvl1pPr>
      <a:lvl2pPr marL="778668" indent="-321468" defTabSz="457200">
        <a:spcBef>
          <a:spcPts val="1000"/>
        </a:spcBef>
        <a:buClr>
          <a:srgbClr val="E84C22"/>
        </a:buClr>
        <a:buSzPct val="80000"/>
        <a:buFont typeface="Wingdings 3"/>
        <a:buChar char=""/>
        <a:defRPr>
          <a:solidFill>
            <a:srgbClr val="404040"/>
          </a:solidFill>
          <a:latin typeface="Trebuchet MS"/>
          <a:ea typeface="Trebuchet MS"/>
          <a:cs typeface="Trebuchet MS"/>
          <a:sym typeface="Trebuchet MS"/>
        </a:defRPr>
      </a:lvl2pPr>
      <a:lvl3pPr marL="1208314" indent="-293914" defTabSz="457200">
        <a:spcBef>
          <a:spcPts val="1000"/>
        </a:spcBef>
        <a:buClr>
          <a:srgbClr val="E84C22"/>
        </a:buClr>
        <a:buSzPct val="80000"/>
        <a:buFont typeface="Wingdings 3"/>
        <a:buChar char=""/>
        <a:defRPr>
          <a:solidFill>
            <a:srgbClr val="404040"/>
          </a:solidFill>
          <a:latin typeface="Trebuchet MS"/>
          <a:ea typeface="Trebuchet MS"/>
          <a:cs typeface="Trebuchet MS"/>
          <a:sym typeface="Trebuchet MS"/>
        </a:defRPr>
      </a:lvl3pPr>
      <a:lvl4pPr marL="1714500" indent="-342900" defTabSz="457200">
        <a:spcBef>
          <a:spcPts val="1000"/>
        </a:spcBef>
        <a:buClr>
          <a:srgbClr val="E84C22"/>
        </a:buClr>
        <a:buSzPct val="80000"/>
        <a:buFont typeface="Wingdings 3"/>
        <a:buChar char=""/>
        <a:defRPr>
          <a:solidFill>
            <a:srgbClr val="404040"/>
          </a:solidFill>
          <a:latin typeface="Trebuchet MS"/>
          <a:ea typeface="Trebuchet MS"/>
          <a:cs typeface="Trebuchet MS"/>
          <a:sym typeface="Trebuchet MS"/>
        </a:defRPr>
      </a:lvl4pPr>
      <a:lvl5pPr marL="2171700" indent="-342900" defTabSz="457200">
        <a:spcBef>
          <a:spcPts val="1000"/>
        </a:spcBef>
        <a:buClr>
          <a:srgbClr val="E84C22"/>
        </a:buClr>
        <a:buSzPct val="80000"/>
        <a:buFont typeface="Wingdings 3"/>
        <a:buChar char=""/>
        <a:defRPr>
          <a:solidFill>
            <a:srgbClr val="404040"/>
          </a:solidFill>
          <a:latin typeface="Trebuchet MS"/>
          <a:ea typeface="Trebuchet MS"/>
          <a:cs typeface="Trebuchet MS"/>
          <a:sym typeface="Trebuchet MS"/>
        </a:defRPr>
      </a:lvl5pPr>
      <a:lvl6pPr marL="2628900" indent="-342900" defTabSz="457200">
        <a:spcBef>
          <a:spcPts val="1000"/>
        </a:spcBef>
        <a:buClr>
          <a:srgbClr val="E84C22"/>
        </a:buClr>
        <a:buSzPct val="80000"/>
        <a:buFont typeface="Wingdings 3"/>
        <a:buChar char=""/>
        <a:defRPr>
          <a:solidFill>
            <a:srgbClr val="404040"/>
          </a:solidFill>
          <a:latin typeface="Trebuchet MS"/>
          <a:ea typeface="Trebuchet MS"/>
          <a:cs typeface="Trebuchet MS"/>
          <a:sym typeface="Trebuchet MS"/>
        </a:defRPr>
      </a:lvl6pPr>
      <a:lvl7pPr marL="3086100" indent="-342900" defTabSz="457200">
        <a:spcBef>
          <a:spcPts val="1000"/>
        </a:spcBef>
        <a:buClr>
          <a:srgbClr val="E84C22"/>
        </a:buClr>
        <a:buSzPct val="80000"/>
        <a:buFont typeface="Wingdings 3"/>
        <a:buChar char=""/>
        <a:defRPr>
          <a:solidFill>
            <a:srgbClr val="404040"/>
          </a:solidFill>
          <a:latin typeface="Trebuchet MS"/>
          <a:ea typeface="Trebuchet MS"/>
          <a:cs typeface="Trebuchet MS"/>
          <a:sym typeface="Trebuchet MS"/>
        </a:defRPr>
      </a:lvl7pPr>
      <a:lvl8pPr marL="3543300" indent="-342900" defTabSz="457200">
        <a:spcBef>
          <a:spcPts val="1000"/>
        </a:spcBef>
        <a:buClr>
          <a:srgbClr val="E84C22"/>
        </a:buClr>
        <a:buSzPct val="80000"/>
        <a:buFont typeface="Wingdings 3"/>
        <a:buChar char=""/>
        <a:defRPr>
          <a:solidFill>
            <a:srgbClr val="404040"/>
          </a:solidFill>
          <a:latin typeface="Trebuchet MS"/>
          <a:ea typeface="Trebuchet MS"/>
          <a:cs typeface="Trebuchet MS"/>
          <a:sym typeface="Trebuchet MS"/>
        </a:defRPr>
      </a:lvl8pPr>
      <a:lvl9pPr marL="4000500" indent="-342900" defTabSz="457200">
        <a:spcBef>
          <a:spcPts val="1000"/>
        </a:spcBef>
        <a:buClr>
          <a:srgbClr val="E84C22"/>
        </a:buClr>
        <a:buSzPct val="80000"/>
        <a:buFont typeface="Wingdings 3"/>
        <a:buChar char=""/>
        <a:defRPr>
          <a:solidFill>
            <a:srgbClr val="404040"/>
          </a:solidFill>
          <a:latin typeface="Trebuchet MS"/>
          <a:ea typeface="Trebuchet MS"/>
          <a:cs typeface="Trebuchet MS"/>
          <a:sym typeface="Trebuchet MS"/>
        </a:defRPr>
      </a:lvl9pPr>
    </p:bodyStyle>
    <p:otherStyle>
      <a:lvl1pPr algn="r">
        <a:defRPr sz="900">
          <a:solidFill>
            <a:schemeClr val="tx1"/>
          </a:solidFill>
          <a:latin typeface="+mn-lt"/>
          <a:ea typeface="+mn-ea"/>
          <a:cs typeface="+mn-cs"/>
          <a:sym typeface="Trebuchet MS"/>
        </a:defRPr>
      </a:lvl1pPr>
      <a:lvl2pPr algn="r">
        <a:defRPr sz="900">
          <a:solidFill>
            <a:schemeClr val="tx1"/>
          </a:solidFill>
          <a:latin typeface="+mn-lt"/>
          <a:ea typeface="+mn-ea"/>
          <a:cs typeface="+mn-cs"/>
          <a:sym typeface="Trebuchet MS"/>
        </a:defRPr>
      </a:lvl2pPr>
      <a:lvl3pPr algn="r">
        <a:defRPr sz="900">
          <a:solidFill>
            <a:schemeClr val="tx1"/>
          </a:solidFill>
          <a:latin typeface="+mn-lt"/>
          <a:ea typeface="+mn-ea"/>
          <a:cs typeface="+mn-cs"/>
          <a:sym typeface="Trebuchet MS"/>
        </a:defRPr>
      </a:lvl3pPr>
      <a:lvl4pPr algn="r">
        <a:defRPr sz="900">
          <a:solidFill>
            <a:schemeClr val="tx1"/>
          </a:solidFill>
          <a:latin typeface="+mn-lt"/>
          <a:ea typeface="+mn-ea"/>
          <a:cs typeface="+mn-cs"/>
          <a:sym typeface="Trebuchet MS"/>
        </a:defRPr>
      </a:lvl4pPr>
      <a:lvl5pPr algn="r">
        <a:defRPr sz="900">
          <a:solidFill>
            <a:schemeClr val="tx1"/>
          </a:solidFill>
          <a:latin typeface="+mn-lt"/>
          <a:ea typeface="+mn-ea"/>
          <a:cs typeface="+mn-cs"/>
          <a:sym typeface="Trebuchet MS"/>
        </a:defRPr>
      </a:lvl5pPr>
      <a:lvl6pPr algn="r">
        <a:defRPr sz="900">
          <a:solidFill>
            <a:schemeClr val="tx1"/>
          </a:solidFill>
          <a:latin typeface="+mn-lt"/>
          <a:ea typeface="+mn-ea"/>
          <a:cs typeface="+mn-cs"/>
          <a:sym typeface="Trebuchet MS"/>
        </a:defRPr>
      </a:lvl6pPr>
      <a:lvl7pPr algn="r">
        <a:defRPr sz="900">
          <a:solidFill>
            <a:schemeClr val="tx1"/>
          </a:solidFill>
          <a:latin typeface="+mn-lt"/>
          <a:ea typeface="+mn-ea"/>
          <a:cs typeface="+mn-cs"/>
          <a:sym typeface="Trebuchet MS"/>
        </a:defRPr>
      </a:lvl7pPr>
      <a:lvl8pPr algn="r">
        <a:defRPr sz="900">
          <a:solidFill>
            <a:schemeClr val="tx1"/>
          </a:solidFill>
          <a:latin typeface="+mn-lt"/>
          <a:ea typeface="+mn-ea"/>
          <a:cs typeface="+mn-cs"/>
          <a:sym typeface="Trebuchet MS"/>
        </a:defRPr>
      </a:lvl8pPr>
      <a:lvl9pPr algn="r">
        <a:defRPr sz="900">
          <a:solidFill>
            <a:schemeClr val="tx1"/>
          </a:solidFill>
          <a:latin typeface="+mn-lt"/>
          <a:ea typeface="+mn-ea"/>
          <a:cs typeface="+mn-cs"/>
          <a:sym typeface="Trebuchet M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wearefromlatvia" TargetMode="External"/><Relationship Id="rId2" Type="http://schemas.openxmlformats.org/officeDocument/2006/relationships/hyperlink" Target="https://www.facebook.com/activeyouthl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ook.com/ATDD.ro" TargetMode="External"/><Relationship Id="rId5" Type="http://schemas.openxmlformats.org/officeDocument/2006/relationships/hyperlink" Target="https://www.facebook.com/inprogresscalabria" TargetMode="External"/><Relationship Id="rId4" Type="http://schemas.openxmlformats.org/officeDocument/2006/relationships/hyperlink" Target="https://www.facebook.com/4youthpl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groups/292568195178/" TargetMode="External"/><Relationship Id="rId3" Type="http://schemas.openxmlformats.org/officeDocument/2006/relationships/hyperlink" Target="https://www.facebook.com/groups/erasmusyouth/" TargetMode="External"/><Relationship Id="rId7" Type="http://schemas.openxmlformats.org/officeDocument/2006/relationships/hyperlink" Target="https://www.facebook.com/groups/211479949023086/" TargetMode="External"/><Relationship Id="rId2" Type="http://schemas.openxmlformats.org/officeDocument/2006/relationships/hyperlink" Target="https://www.facebook.com/groups/erasmusplus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ook.com/groups/eramus.plus/" TargetMode="External"/><Relationship Id="rId5" Type="http://schemas.openxmlformats.org/officeDocument/2006/relationships/hyperlink" Target="https://www.facebook.com/groups/youthforeuropean/" TargetMode="External"/><Relationship Id="rId4" Type="http://schemas.openxmlformats.org/officeDocument/2006/relationships/hyperlink" Target="https://www.facebook.com/groups/24690615144/" TargetMode="External"/><Relationship Id="rId9" Type="http://schemas.openxmlformats.org/officeDocument/2006/relationships/hyperlink" Target="https://www.facebook.com/groups/yia18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hyperlink" Target="https://www.salto-youth.net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ec.europa.eu/youth/library/factsheets/evs-20-years_en.pdf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hnetworks.eu/SearchVacancy.aspx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uropa.eu/youth/volunteering/project_en" TargetMode="Externa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evsmax/" TargetMode="External"/><Relationship Id="rId7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ook.com/groups/1488175224729000/" TargetMode="External"/><Relationship Id="rId5" Type="http://schemas.openxmlformats.org/officeDocument/2006/relationships/hyperlink" Target="https://www.facebook.com/groups/EVS.vacancy/" TargetMode="External"/><Relationship Id="rId4" Type="http://schemas.openxmlformats.org/officeDocument/2006/relationships/hyperlink" Target="https://www.facebook.com/groups/22283221467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worldforyouth/" TargetMode="External"/><Relationship Id="rId2" Type="http://schemas.openxmlformats.org/officeDocument/2006/relationships/hyperlink" Target="https://www.facebook.com/groups/1016483308394046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acebook.com/groups/BePartoftheWorldsFuture/" TargetMode="External"/><Relationship Id="rId4" Type="http://schemas.openxmlformats.org/officeDocument/2006/relationships/hyperlink" Target="https://www.facebook.com/groups/212713942153125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/>
          </p:cNvSpPr>
          <p:nvPr>
            <p:ph type="title"/>
          </p:nvPr>
        </p:nvSpPr>
        <p:spPr>
          <a:xfrm>
            <a:off x="-1125377" y="2404526"/>
            <a:ext cx="10938935" cy="1646305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defTabSz="354786">
              <a:defRPr sz="1800">
                <a:solidFill>
                  <a:srgbClr val="000000"/>
                </a:solidFill>
              </a:defRPr>
            </a:pPr>
            <a:r>
              <a:rPr lang="en-US" sz="3600" b="1" dirty="0" smtClean="0">
                <a:solidFill>
                  <a:schemeClr val="accent1"/>
                </a:solidFill>
              </a:rPr>
              <a:t>Digital </a:t>
            </a:r>
            <a:r>
              <a:rPr lang="en-US" sz="3600" b="1" dirty="0">
                <a:solidFill>
                  <a:schemeClr val="accent1"/>
                </a:solidFill>
              </a:rPr>
              <a:t>Tools for youth work </a:t>
            </a:r>
            <a:r>
              <a:rPr lang="en-US" sz="3600" b="1" dirty="0" smtClean="0">
                <a:solidFill>
                  <a:schemeClr val="accent1"/>
                </a:solidFill>
              </a:rPr>
              <a:t>&amp; </a:t>
            </a:r>
            <a:r>
              <a:rPr lang="en-US" sz="3600" b="1" dirty="0">
                <a:solidFill>
                  <a:schemeClr val="accent1"/>
                </a:solidFill>
              </a:rPr>
              <a:t>volunteering </a:t>
            </a:r>
            <a:r>
              <a:rPr lang="en-US" sz="3600" b="1" dirty="0" smtClean="0">
                <a:solidFill>
                  <a:srgbClr val="FF0000"/>
                </a:solidFill>
              </a:rPr>
              <a:t/>
            </a:r>
            <a:br>
              <a:rPr lang="en-US" sz="3600" b="1" dirty="0" smtClean="0">
                <a:solidFill>
                  <a:srgbClr val="FF0000"/>
                </a:solidFill>
              </a:rPr>
            </a:br>
            <a:r>
              <a:rPr sz="3600" dirty="0" smtClean="0">
                <a:solidFill>
                  <a:srgbClr val="E84C22"/>
                </a:solidFill>
              </a:rPr>
              <a:t>Let’s </a:t>
            </a:r>
            <a:r>
              <a:rPr sz="3600" dirty="0">
                <a:solidFill>
                  <a:srgbClr val="E84C22"/>
                </a:solidFill>
              </a:rPr>
              <a:t>Digitalise Youth Organisations</a:t>
            </a:r>
          </a:p>
        </p:txBody>
      </p:sp>
      <p:sp>
        <p:nvSpPr>
          <p:cNvPr id="96" name="Shape 96"/>
          <p:cNvSpPr>
            <a:spLocks noGrp="1"/>
          </p:cNvSpPr>
          <p:nvPr>
            <p:ph type="body" idx="1"/>
          </p:nvPr>
        </p:nvSpPr>
        <p:spPr>
          <a:xfrm>
            <a:off x="2046621" y="4050831"/>
            <a:ext cx="7766937" cy="1096902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rgbClr val="808080"/>
                </a:solidFill>
              </a:rPr>
              <a:t>Erasmus+ training course in Kaunas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2213921123_10206817771112964_1139398924722025404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5067"/>
            <a:ext cx="10295467" cy="6112933"/>
          </a:xfrm>
          <a:prstGeom prst="rect">
            <a:avLst/>
          </a:prstGeom>
        </p:spPr>
      </p:pic>
      <p:sp>
        <p:nvSpPr>
          <p:cNvPr id="11" name="Title 4"/>
          <p:cNvSpPr>
            <a:spLocks noGrp="1"/>
          </p:cNvSpPr>
          <p:nvPr>
            <p:ph type="title"/>
          </p:nvPr>
        </p:nvSpPr>
        <p:spPr>
          <a:xfrm>
            <a:off x="778943" y="0"/>
            <a:ext cx="11751732" cy="626533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How did you find this training course?</a:t>
            </a:r>
            <a:endParaRPr lang="en-US" sz="3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20597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423334"/>
            <a:ext cx="8596670" cy="1428649"/>
          </a:xfrm>
        </p:spPr>
        <p:txBody>
          <a:bodyPr/>
          <a:lstStyle/>
          <a:p>
            <a:r>
              <a:rPr lang="en-US" b="1" dirty="0" smtClean="0"/>
              <a:t>Your </a:t>
            </a:r>
            <a:r>
              <a:rPr lang="en-US" b="1" dirty="0" err="1" smtClean="0"/>
              <a:t>organisations</a:t>
            </a:r>
            <a:r>
              <a:rPr lang="en-US" b="1" dirty="0" smtClean="0"/>
              <a:t> on Facebook: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2186208"/>
            <a:ext cx="9499599" cy="3774325"/>
          </a:xfrm>
        </p:spPr>
        <p:txBody>
          <a:bodyPr>
            <a:normAutofit fontScale="92500"/>
          </a:bodyPr>
          <a:lstStyle/>
          <a:p>
            <a:r>
              <a:rPr lang="en-US" sz="3000" dirty="0">
                <a:solidFill>
                  <a:schemeClr val="tx1"/>
                </a:solidFill>
              </a:rPr>
              <a:t>1. Lithuania </a:t>
            </a:r>
            <a:r>
              <a:rPr lang="en-US" sz="3000" dirty="0" smtClean="0">
                <a:solidFill>
                  <a:schemeClr val="tx1"/>
                </a:solidFill>
              </a:rPr>
              <a:t>- </a:t>
            </a:r>
            <a:r>
              <a:rPr lang="en-US" sz="3000" dirty="0">
                <a:solidFill>
                  <a:schemeClr val="tx1"/>
                </a:solidFill>
                <a:hlinkClick r:id="rId2"/>
              </a:rPr>
              <a:t>https://www.facebook.com/activeyouthlt</a:t>
            </a:r>
          </a:p>
          <a:p>
            <a:r>
              <a:rPr lang="en-US" sz="3000" dirty="0" smtClean="0">
                <a:solidFill>
                  <a:schemeClr val="tx1"/>
                </a:solidFill>
              </a:rPr>
              <a:t>2. Latvia - </a:t>
            </a:r>
            <a:r>
              <a:rPr lang="en-US" sz="3000" dirty="0" smtClean="0">
                <a:solidFill>
                  <a:schemeClr val="tx1"/>
                </a:solidFill>
                <a:hlinkClick r:id="rId3"/>
              </a:rPr>
              <a:t>https://www.facebook.com/wearefromlatvia</a:t>
            </a:r>
          </a:p>
          <a:p>
            <a:r>
              <a:rPr lang="en-US" sz="3000" dirty="0" smtClean="0">
                <a:solidFill>
                  <a:schemeClr val="tx1"/>
                </a:solidFill>
              </a:rPr>
              <a:t>3</a:t>
            </a:r>
            <a:r>
              <a:rPr lang="en-US" sz="3000" dirty="0">
                <a:solidFill>
                  <a:schemeClr val="tx1"/>
                </a:solidFill>
              </a:rPr>
              <a:t>. Poland </a:t>
            </a:r>
            <a:r>
              <a:rPr lang="en-US" sz="3000" dirty="0" smtClean="0">
                <a:solidFill>
                  <a:schemeClr val="tx1"/>
                </a:solidFill>
              </a:rPr>
              <a:t>- </a:t>
            </a:r>
            <a:r>
              <a:rPr lang="en-US" sz="3000" dirty="0">
                <a:solidFill>
                  <a:schemeClr val="tx1"/>
                </a:solidFill>
                <a:hlinkClick r:id="rId4"/>
              </a:rPr>
              <a:t>https://www.facebook.com/4youthpl</a:t>
            </a:r>
          </a:p>
          <a:p>
            <a:r>
              <a:rPr lang="en-US" sz="3000" dirty="0">
                <a:solidFill>
                  <a:schemeClr val="tx1"/>
                </a:solidFill>
              </a:rPr>
              <a:t>4. Italy </a:t>
            </a:r>
            <a:r>
              <a:rPr lang="en-US" sz="3000" dirty="0" smtClean="0">
                <a:solidFill>
                  <a:schemeClr val="tx1"/>
                </a:solidFill>
              </a:rPr>
              <a:t>- </a:t>
            </a:r>
            <a:r>
              <a:rPr lang="en-US" sz="3000" dirty="0">
                <a:solidFill>
                  <a:schemeClr val="tx1"/>
                </a:solidFill>
                <a:hlinkClick r:id="rId5"/>
              </a:rPr>
              <a:t>https://www.facebook.com/inprogresscalabria</a:t>
            </a:r>
          </a:p>
          <a:p>
            <a:r>
              <a:rPr lang="en-US" sz="3000" dirty="0">
                <a:solidFill>
                  <a:schemeClr val="tx1"/>
                </a:solidFill>
              </a:rPr>
              <a:t>5. Romania </a:t>
            </a:r>
            <a:r>
              <a:rPr lang="en-US" sz="3000" dirty="0" smtClean="0">
                <a:solidFill>
                  <a:schemeClr val="tx1"/>
                </a:solidFill>
              </a:rPr>
              <a:t>- </a:t>
            </a:r>
            <a:r>
              <a:rPr lang="en-US" sz="3000" dirty="0">
                <a:solidFill>
                  <a:schemeClr val="tx1"/>
                </a:solidFill>
                <a:hlinkClick r:id="rId6"/>
              </a:rPr>
              <a:t>https://www.facebook.com/</a:t>
            </a:r>
            <a:r>
              <a:rPr lang="en-US" sz="3000" dirty="0" smtClean="0">
                <a:solidFill>
                  <a:schemeClr val="tx1"/>
                </a:solidFill>
                <a:hlinkClick r:id="rId6"/>
              </a:rPr>
              <a:t>ATDD.ro</a:t>
            </a:r>
            <a:endParaRPr lang="en-US" sz="30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0274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7250" y="1304023"/>
            <a:ext cx="10591783" cy="1140347"/>
          </a:xfrm>
        </p:spPr>
        <p:txBody>
          <a:bodyPr>
            <a:normAutofit fontScale="90000"/>
          </a:bodyPr>
          <a:lstStyle/>
          <a:p>
            <a:pPr>
              <a:lnSpc>
                <a:spcPct val="110000"/>
              </a:lnSpc>
            </a:pPr>
            <a:r>
              <a:rPr lang="en-US" sz="5300" b="1" dirty="0" smtClean="0">
                <a:solidFill>
                  <a:srgbClr val="000090"/>
                </a:solidFill>
              </a:rPr>
              <a:t>ERASMUS+</a:t>
            </a:r>
            <a:r>
              <a:rPr lang="en-US" dirty="0"/>
              <a:t/>
            </a:r>
            <a:br>
              <a:rPr lang="en-US" dirty="0"/>
            </a:br>
            <a:r>
              <a:rPr lang="en-US" sz="3100" dirty="0" smtClean="0">
                <a:solidFill>
                  <a:srgbClr val="000090"/>
                </a:solidFill>
              </a:rPr>
              <a:t>https</a:t>
            </a:r>
            <a:r>
              <a:rPr lang="en-US" sz="3100" dirty="0">
                <a:solidFill>
                  <a:srgbClr val="000090"/>
                </a:solidFill>
              </a:rPr>
              <a:t>://</a:t>
            </a:r>
            <a:r>
              <a:rPr lang="en-US" sz="3100" dirty="0" err="1">
                <a:solidFill>
                  <a:srgbClr val="000090"/>
                </a:solidFill>
              </a:rPr>
              <a:t>ec.europa.eu</a:t>
            </a:r>
            <a:r>
              <a:rPr lang="en-US" sz="3100" dirty="0">
                <a:solidFill>
                  <a:srgbClr val="000090"/>
                </a:solidFill>
              </a:rPr>
              <a:t>/</a:t>
            </a:r>
            <a:r>
              <a:rPr lang="en-US" sz="3100" dirty="0" err="1">
                <a:solidFill>
                  <a:srgbClr val="000090"/>
                </a:solidFill>
              </a:rPr>
              <a:t>programmes</a:t>
            </a:r>
            <a:r>
              <a:rPr lang="en-US" sz="3100" dirty="0">
                <a:solidFill>
                  <a:srgbClr val="000090"/>
                </a:solidFill>
              </a:rPr>
              <a:t>/</a:t>
            </a:r>
            <a:r>
              <a:rPr lang="en-US" sz="3100" dirty="0" err="1">
                <a:solidFill>
                  <a:srgbClr val="000090"/>
                </a:solidFill>
              </a:rPr>
              <a:t>erasmus</a:t>
            </a:r>
            <a:r>
              <a:rPr lang="en-US" sz="3100" dirty="0">
                <a:solidFill>
                  <a:srgbClr val="000090"/>
                </a:solidFill>
              </a:rPr>
              <a:t>-plus/</a:t>
            </a:r>
            <a:r>
              <a:rPr lang="en-US" sz="3100" dirty="0" err="1" smtClean="0">
                <a:solidFill>
                  <a:srgbClr val="000090"/>
                </a:solidFill>
              </a:rPr>
              <a:t>node_en</a:t>
            </a:r>
            <a:endParaRPr lang="en-US" sz="3100" dirty="0">
              <a:solidFill>
                <a:srgbClr val="000090"/>
              </a:solidFill>
            </a:endParaRPr>
          </a:p>
        </p:txBody>
      </p:sp>
      <p:pic>
        <p:nvPicPr>
          <p:cNvPr id="4" name="Picture 3" descr="Screen Shot 2016-08-11 at 14.54.0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35898"/>
            <a:ext cx="12192000" cy="156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82936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936" y="84668"/>
            <a:ext cx="8596670" cy="1134532"/>
          </a:xfrm>
        </p:spPr>
        <p:txBody>
          <a:bodyPr>
            <a:noAutofit/>
          </a:bodyPr>
          <a:lstStyle/>
          <a:p>
            <a:r>
              <a:rPr lang="en-US" sz="4400" b="1" dirty="0" smtClean="0"/>
              <a:t>Erasmus+ pages on Facebook:</a:t>
            </a:r>
            <a:endParaRPr lang="en-US" sz="44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4936" y="1394783"/>
            <a:ext cx="9516532" cy="4972150"/>
          </a:xfrm>
        </p:spPr>
        <p:txBody>
          <a:bodyPr>
            <a:normAutofit/>
          </a:bodyPr>
          <a:lstStyle/>
          <a:p>
            <a:r>
              <a:rPr lang="en-US" dirty="0"/>
              <a:t>Erasmus+ - </a:t>
            </a:r>
            <a:r>
              <a:rPr lang="en-US" dirty="0">
                <a:hlinkClick r:id="rId2"/>
              </a:rPr>
              <a:t>https://www.facebook.com/groups/erasmuspluss/</a:t>
            </a:r>
            <a:endParaRPr lang="en-US" dirty="0"/>
          </a:p>
          <a:p>
            <a:r>
              <a:rPr lang="en-US" dirty="0"/>
              <a:t>Youth in Action - </a:t>
            </a:r>
            <a:r>
              <a:rPr lang="en-US" dirty="0">
                <a:hlinkClick r:id="rId3"/>
              </a:rPr>
              <a:t>https://www.facebook.com/groups/erasmusyouth/</a:t>
            </a:r>
            <a:endParaRPr lang="en-US" dirty="0"/>
          </a:p>
          <a:p>
            <a:r>
              <a:rPr lang="en-US" dirty="0"/>
              <a:t>Salto Youth Resource </a:t>
            </a:r>
            <a:r>
              <a:rPr lang="en-US" dirty="0" err="1"/>
              <a:t>centres</a:t>
            </a:r>
            <a:r>
              <a:rPr lang="en-US" dirty="0"/>
              <a:t> - </a:t>
            </a:r>
            <a:r>
              <a:rPr lang="en-US" dirty="0">
                <a:hlinkClick r:id="rId4"/>
              </a:rPr>
              <a:t>https://www.facebook.com/groups/24690615144/</a:t>
            </a:r>
            <a:endParaRPr lang="en-US" dirty="0"/>
          </a:p>
          <a:p>
            <a:r>
              <a:rPr lang="en-US" dirty="0"/>
              <a:t>Erasmus+ practitioners - </a:t>
            </a:r>
            <a:r>
              <a:rPr lang="en-US" dirty="0">
                <a:hlinkClick r:id="rId5"/>
              </a:rPr>
              <a:t>https://www.facebook.com/groups/youthforeuropean/</a:t>
            </a:r>
            <a:endParaRPr lang="en-US" dirty="0"/>
          </a:p>
          <a:p>
            <a:r>
              <a:rPr lang="en-US" dirty="0"/>
              <a:t>Erasmus+ partner search - </a:t>
            </a:r>
            <a:r>
              <a:rPr lang="en-US" dirty="0">
                <a:hlinkClick r:id="rId6"/>
              </a:rPr>
              <a:t>https://www.facebook.com/groups/eramus.plus/</a:t>
            </a:r>
            <a:endParaRPr lang="en-US" dirty="0"/>
          </a:p>
          <a:p>
            <a:r>
              <a:rPr lang="en-US" dirty="0"/>
              <a:t>Erasmus Plus Projects - </a:t>
            </a:r>
            <a:r>
              <a:rPr lang="en-US" dirty="0">
                <a:hlinkClick r:id="rId7"/>
              </a:rPr>
              <a:t>https://www.facebook.com/groups/211479949023086/</a:t>
            </a:r>
            <a:endParaRPr lang="en-US" dirty="0"/>
          </a:p>
          <a:p>
            <a:r>
              <a:rPr lang="en-US" dirty="0"/>
              <a:t>Youth Exchange Projects - </a:t>
            </a:r>
            <a:r>
              <a:rPr lang="en-US" dirty="0">
                <a:hlinkClick r:id="rId8"/>
              </a:rPr>
              <a:t>https://www.facebook.com/groups/292568195178/</a:t>
            </a:r>
            <a:endParaRPr lang="en-US" dirty="0"/>
          </a:p>
          <a:p>
            <a:r>
              <a:rPr lang="en-US" dirty="0"/>
              <a:t>Youth Exchanges for Europeans - </a:t>
            </a:r>
            <a:r>
              <a:rPr lang="en-US" dirty="0">
                <a:hlinkClick r:id="rId5"/>
              </a:rPr>
              <a:t>https://www.facebook.com/groups/youthforeuropean/</a:t>
            </a:r>
            <a:endParaRPr lang="en-US" dirty="0"/>
          </a:p>
          <a:p>
            <a:r>
              <a:rPr lang="en-US" dirty="0"/>
              <a:t>Youth Projects </a:t>
            </a:r>
            <a:r>
              <a:rPr lang="en-US" dirty="0" err="1"/>
              <a:t>YiA</a:t>
            </a:r>
            <a:r>
              <a:rPr lang="en-US" dirty="0"/>
              <a:t> - </a:t>
            </a:r>
            <a:r>
              <a:rPr lang="en-US" dirty="0">
                <a:hlinkClick r:id="rId9"/>
              </a:rPr>
              <a:t>https://www.facebook.com/groups/yia18</a:t>
            </a:r>
            <a:r>
              <a:rPr lang="en-US" dirty="0" smtClean="0">
                <a:hlinkClick r:id="rId9"/>
              </a:rPr>
              <a:t>/</a:t>
            </a:r>
            <a:endParaRPr lang="en-US" dirty="0"/>
          </a:p>
          <a:p>
            <a:pPr algn="ctr"/>
            <a:r>
              <a:rPr lang="en-US" sz="3600" b="1" dirty="0" smtClean="0">
                <a:solidFill>
                  <a:schemeClr val="accent1"/>
                </a:solidFill>
              </a:rPr>
              <a:t>...some more?</a:t>
            </a:r>
            <a:endParaRPr lang="en-US" sz="3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1292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6732" y="355600"/>
            <a:ext cx="3618270" cy="948266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000090"/>
                </a:solidFill>
              </a:rPr>
              <a:t>Salto-youth</a:t>
            </a:r>
            <a:endParaRPr lang="en-US" sz="4800" b="1" dirty="0">
              <a:solidFill>
                <a:srgbClr val="00009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752" y="1622383"/>
            <a:ext cx="5486398" cy="14299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E84C22"/>
                </a:solidFill>
                <a:hlinkClick r:id="rId2"/>
              </a:rPr>
              <a:t>https://www.salto-youth.net</a:t>
            </a:r>
            <a:r>
              <a:rPr lang="en-US" sz="2800" b="1" dirty="0" smtClean="0">
                <a:solidFill>
                  <a:srgbClr val="E84C22"/>
                </a:solidFill>
                <a:hlinkClick r:id="rId2"/>
              </a:rPr>
              <a:t>/</a:t>
            </a:r>
            <a:endParaRPr lang="en-US" sz="2800" b="1" dirty="0" smtClean="0">
              <a:solidFill>
                <a:srgbClr val="E84C22"/>
              </a:solidFill>
            </a:endParaRPr>
          </a:p>
          <a:p>
            <a:endParaRPr lang="en-US" sz="2800" b="1" dirty="0">
              <a:solidFill>
                <a:srgbClr val="E84C22"/>
              </a:solidFill>
            </a:endParaRPr>
          </a:p>
          <a:p>
            <a:endParaRPr lang="en-US" sz="2800" b="1" dirty="0" smtClean="0">
              <a:solidFill>
                <a:srgbClr val="E84C22"/>
              </a:solidFill>
            </a:endParaRPr>
          </a:p>
          <a:p>
            <a:endParaRPr lang="en-US" sz="2800" b="1" dirty="0">
              <a:solidFill>
                <a:srgbClr val="E84C22"/>
              </a:solidFill>
            </a:endParaRPr>
          </a:p>
          <a:p>
            <a:endParaRPr lang="en-US" sz="2800" b="1" dirty="0">
              <a:solidFill>
                <a:srgbClr val="E84C2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2752" y="4133458"/>
            <a:ext cx="1014162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b="1" dirty="0">
              <a:solidFill>
                <a:srgbClr val="000090"/>
              </a:solidFill>
            </a:endParaRPr>
          </a:p>
          <a:p>
            <a:r>
              <a:rPr lang="en-US" sz="2800" b="1" dirty="0">
                <a:solidFill>
                  <a:srgbClr val="000090"/>
                </a:solidFill>
              </a:rPr>
              <a:t>S</a:t>
            </a:r>
            <a:r>
              <a:rPr lang="en-US" sz="2800" dirty="0">
                <a:solidFill>
                  <a:srgbClr val="000090"/>
                </a:solidFill>
              </a:rPr>
              <a:t>upport, </a:t>
            </a:r>
            <a:r>
              <a:rPr lang="en-US" sz="2800" b="1" dirty="0">
                <a:solidFill>
                  <a:srgbClr val="000090"/>
                </a:solidFill>
              </a:rPr>
              <a:t>A</a:t>
            </a:r>
            <a:r>
              <a:rPr lang="en-US" sz="2800" dirty="0">
                <a:solidFill>
                  <a:srgbClr val="000090"/>
                </a:solidFill>
              </a:rPr>
              <a:t>dvanced </a:t>
            </a:r>
            <a:r>
              <a:rPr lang="en-US" sz="2800" b="1" dirty="0">
                <a:solidFill>
                  <a:srgbClr val="000090"/>
                </a:solidFill>
              </a:rPr>
              <a:t>L</a:t>
            </a:r>
            <a:r>
              <a:rPr lang="en-US" sz="2800" dirty="0">
                <a:solidFill>
                  <a:srgbClr val="000090"/>
                </a:solidFill>
              </a:rPr>
              <a:t>earning and </a:t>
            </a:r>
            <a:r>
              <a:rPr lang="en-US" sz="2800" b="1" dirty="0">
                <a:solidFill>
                  <a:srgbClr val="000090"/>
                </a:solidFill>
              </a:rPr>
              <a:t>T</a:t>
            </a:r>
            <a:r>
              <a:rPr lang="en-US" sz="2800" dirty="0">
                <a:solidFill>
                  <a:srgbClr val="000090"/>
                </a:solidFill>
              </a:rPr>
              <a:t>raining </a:t>
            </a:r>
            <a:r>
              <a:rPr lang="en-US" sz="2800" b="1" dirty="0" smtClean="0">
                <a:solidFill>
                  <a:srgbClr val="000090"/>
                </a:solidFill>
              </a:rPr>
              <a:t>O</a:t>
            </a:r>
            <a:r>
              <a:rPr lang="en-US" sz="2800" dirty="0" smtClean="0">
                <a:solidFill>
                  <a:srgbClr val="000090"/>
                </a:solidFill>
              </a:rPr>
              <a:t>pportunities</a:t>
            </a:r>
          </a:p>
          <a:p>
            <a:r>
              <a:rPr lang="en-US" sz="2800" dirty="0" smtClean="0">
                <a:solidFill>
                  <a:srgbClr val="000090"/>
                </a:solidFill>
              </a:rPr>
              <a:t>within </a:t>
            </a:r>
            <a:r>
              <a:rPr lang="en-US" sz="2800" dirty="0">
                <a:solidFill>
                  <a:srgbClr val="000090"/>
                </a:solidFill>
              </a:rPr>
              <a:t>the </a:t>
            </a:r>
            <a:r>
              <a:rPr lang="en-US" sz="2800" b="1" dirty="0">
                <a:solidFill>
                  <a:srgbClr val="000090"/>
                </a:solidFill>
              </a:rPr>
              <a:t>Erasmus</a:t>
            </a:r>
            <a:r>
              <a:rPr lang="en-US" sz="2800" b="1" dirty="0" smtClean="0">
                <a:solidFill>
                  <a:srgbClr val="000090"/>
                </a:solidFill>
              </a:rPr>
              <a:t>+</a:t>
            </a:r>
            <a:r>
              <a:rPr lang="en-US" sz="2800" dirty="0">
                <a:solidFill>
                  <a:srgbClr val="000090"/>
                </a:solidFill>
              </a:rPr>
              <a:t> </a:t>
            </a:r>
            <a:r>
              <a:rPr lang="en-US" sz="2800" dirty="0" smtClean="0">
                <a:solidFill>
                  <a:srgbClr val="000090"/>
                </a:solidFill>
              </a:rPr>
              <a:t>(The </a:t>
            </a:r>
            <a:r>
              <a:rPr lang="en-US" sz="2800" dirty="0">
                <a:solidFill>
                  <a:srgbClr val="000090"/>
                </a:solidFill>
              </a:rPr>
              <a:t>EU </a:t>
            </a:r>
            <a:r>
              <a:rPr lang="en-US" sz="2800" dirty="0" err="1">
                <a:solidFill>
                  <a:srgbClr val="000090"/>
                </a:solidFill>
              </a:rPr>
              <a:t>programme</a:t>
            </a:r>
            <a:r>
              <a:rPr lang="en-US" sz="2800" dirty="0">
                <a:solidFill>
                  <a:srgbClr val="000090"/>
                </a:solidFill>
              </a:rPr>
              <a:t> for education</a:t>
            </a:r>
            <a:r>
              <a:rPr lang="en-US" sz="2800" dirty="0" smtClean="0">
                <a:solidFill>
                  <a:srgbClr val="000090"/>
                </a:solidFill>
              </a:rPr>
              <a:t>, training</a:t>
            </a:r>
            <a:r>
              <a:rPr lang="en-US" sz="2800" dirty="0">
                <a:solidFill>
                  <a:srgbClr val="000090"/>
                </a:solidFill>
              </a:rPr>
              <a:t>, youth and </a:t>
            </a:r>
            <a:r>
              <a:rPr lang="en-US" sz="2800" dirty="0" smtClean="0">
                <a:solidFill>
                  <a:srgbClr val="000090"/>
                </a:solidFill>
              </a:rPr>
              <a:t>sport)</a:t>
            </a:r>
            <a:endParaRPr lang="en-US" sz="2800" b="1" dirty="0">
              <a:solidFill>
                <a:srgbClr val="000090"/>
              </a:solidFill>
            </a:endParaRPr>
          </a:p>
        </p:txBody>
      </p:sp>
      <p:pic>
        <p:nvPicPr>
          <p:cNvPr id="6" name="Picture 5" descr="Salto-2 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89" y="2320274"/>
            <a:ext cx="9426234" cy="178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2087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491066"/>
            <a:ext cx="10363200" cy="1143000"/>
          </a:xfrm>
        </p:spPr>
        <p:txBody>
          <a:bodyPr>
            <a:normAutofit/>
          </a:bodyPr>
          <a:lstStyle/>
          <a:p>
            <a:r>
              <a:rPr lang="nl-BE" sz="4000" b="1" dirty="0" smtClean="0">
                <a:solidFill>
                  <a:srgbClr val="000090"/>
                </a:solidFill>
              </a:rPr>
              <a:t>SALTO resources:</a:t>
            </a:r>
            <a:endParaRPr lang="nl-NL" sz="4000" b="1" dirty="0">
              <a:solidFill>
                <a:srgbClr val="000090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862666"/>
            <a:ext cx="10871200" cy="3886200"/>
          </a:xfrm>
        </p:spPr>
        <p:txBody>
          <a:bodyPr/>
          <a:lstStyle/>
          <a:p>
            <a:pPr>
              <a:buFont typeface="Wingdings" charset="2"/>
              <a:buChar char="ü"/>
            </a:pPr>
            <a:r>
              <a:rPr lang="nl-BE" sz="3200" dirty="0">
                <a:solidFill>
                  <a:srgbClr val="FF6600"/>
                </a:solidFill>
              </a:rPr>
              <a:t>European Training Calendar </a:t>
            </a:r>
            <a:r>
              <a:rPr lang="nl-BE" sz="3200" dirty="0">
                <a:solidFill>
                  <a:srgbClr val="FF6600"/>
                </a:solidFill>
                <a:latin typeface="Times New Roman"/>
              </a:rPr>
              <a:t>–</a:t>
            </a:r>
            <a:r>
              <a:rPr lang="nl-BE" sz="3200" dirty="0">
                <a:solidFill>
                  <a:srgbClr val="FF6600"/>
                </a:solidFill>
              </a:rPr>
              <a:t> training</a:t>
            </a:r>
          </a:p>
          <a:p>
            <a:pPr>
              <a:buFont typeface="Wingdings" charset="2"/>
              <a:buChar char="ü"/>
            </a:pPr>
            <a:r>
              <a:rPr lang="nl-BE" sz="3200" dirty="0">
                <a:solidFill>
                  <a:srgbClr val="FF6600"/>
                </a:solidFill>
              </a:rPr>
              <a:t>Toolbox for Training </a:t>
            </a:r>
            <a:r>
              <a:rPr lang="nl-BE" sz="3200" dirty="0">
                <a:solidFill>
                  <a:srgbClr val="FF6600"/>
                </a:solidFill>
                <a:latin typeface="Times New Roman"/>
              </a:rPr>
              <a:t>–</a:t>
            </a:r>
            <a:r>
              <a:rPr lang="nl-BE" sz="3200" dirty="0">
                <a:solidFill>
                  <a:srgbClr val="FF6600"/>
                </a:solidFill>
              </a:rPr>
              <a:t> training tools</a:t>
            </a:r>
          </a:p>
          <a:p>
            <a:pPr>
              <a:buFont typeface="Wingdings" charset="2"/>
              <a:buChar char="ü"/>
            </a:pPr>
            <a:r>
              <a:rPr lang="nl-BE" sz="3200" dirty="0">
                <a:solidFill>
                  <a:srgbClr val="FF6600"/>
                </a:solidFill>
              </a:rPr>
              <a:t>Trainers Online for Youth </a:t>
            </a:r>
            <a:r>
              <a:rPr lang="nl-BE" sz="3200" dirty="0">
                <a:solidFill>
                  <a:srgbClr val="FF6600"/>
                </a:solidFill>
                <a:latin typeface="Times New Roman"/>
              </a:rPr>
              <a:t>–</a:t>
            </a:r>
            <a:r>
              <a:rPr lang="nl-BE" sz="3200" dirty="0">
                <a:solidFill>
                  <a:srgbClr val="FF6600"/>
                </a:solidFill>
              </a:rPr>
              <a:t> trainers</a:t>
            </a:r>
          </a:p>
          <a:p>
            <a:pPr>
              <a:buFont typeface="Wingdings" charset="2"/>
              <a:buChar char="ü"/>
            </a:pPr>
            <a:r>
              <a:rPr lang="nl-BE" sz="3200" dirty="0">
                <a:solidFill>
                  <a:srgbClr val="FF6600"/>
                </a:solidFill>
              </a:rPr>
              <a:t>Evaluation Questionnaires </a:t>
            </a:r>
            <a:r>
              <a:rPr lang="nl-BE" sz="3200" dirty="0">
                <a:solidFill>
                  <a:srgbClr val="FF6600"/>
                </a:solidFill>
                <a:latin typeface="Times New Roman"/>
              </a:rPr>
              <a:t>–</a:t>
            </a:r>
            <a:r>
              <a:rPr lang="nl-BE" sz="3200" dirty="0">
                <a:solidFill>
                  <a:srgbClr val="FF6600"/>
                </a:solidFill>
              </a:rPr>
              <a:t> outcomes</a:t>
            </a:r>
          </a:p>
          <a:p>
            <a:pPr>
              <a:buFont typeface="Wingdings" charset="2"/>
              <a:buChar char="ü"/>
            </a:pPr>
            <a:r>
              <a:rPr lang="nl-BE" sz="3200" dirty="0" smtClean="0">
                <a:solidFill>
                  <a:srgbClr val="FF6600"/>
                </a:solidFill>
              </a:rPr>
              <a:t>SALTO </a:t>
            </a:r>
            <a:r>
              <a:rPr lang="nl-BE" sz="3200" dirty="0">
                <a:solidFill>
                  <a:srgbClr val="FF6600"/>
                </a:solidFill>
              </a:rPr>
              <a:t>Newsletters </a:t>
            </a:r>
            <a:r>
              <a:rPr lang="nl-BE" sz="3200" dirty="0">
                <a:solidFill>
                  <a:srgbClr val="FF6600"/>
                </a:solidFill>
                <a:latin typeface="Times New Roman"/>
              </a:rPr>
              <a:t>–</a:t>
            </a:r>
            <a:r>
              <a:rPr lang="nl-BE" sz="3200" dirty="0">
                <a:solidFill>
                  <a:srgbClr val="FF6600"/>
                </a:solidFill>
              </a:rPr>
              <a:t> regular updates</a:t>
            </a:r>
          </a:p>
          <a:p>
            <a:endParaRPr lang="nl-NL" dirty="0"/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609600" y="5564200"/>
            <a:ext cx="30014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nl-BE" b="1" dirty="0">
                <a:solidFill>
                  <a:srgbClr val="003399"/>
                </a:solidFill>
                <a:latin typeface="Tahoma" charset="0"/>
              </a:rPr>
              <a:t>www.SALTO-YOUTH.net</a:t>
            </a:r>
            <a:endParaRPr lang="nl-NL" b="1" dirty="0">
              <a:solidFill>
                <a:srgbClr val="003399"/>
              </a:solidFill>
              <a:latin typeface="Tahoma" charset="0"/>
            </a:endParaRPr>
          </a:p>
        </p:txBody>
      </p:sp>
      <p:pic>
        <p:nvPicPr>
          <p:cNvPr id="11270" name="Picture 6" descr="logo-common horizont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995988"/>
            <a:ext cx="4129617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9796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1068" y="758569"/>
            <a:ext cx="4694206" cy="1122706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EVS?</a:t>
            </a:r>
            <a:endParaRPr lang="en-US" sz="60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6945" y="4379991"/>
            <a:ext cx="10857664" cy="2330555"/>
          </a:xfrm>
        </p:spPr>
        <p:txBody>
          <a:bodyPr>
            <a:normAutofit/>
          </a:bodyPr>
          <a:lstStyle/>
          <a:p>
            <a:r>
              <a:rPr lang="en-US" sz="2400" dirty="0">
                <a:hlinkClick r:id="rId2"/>
              </a:rPr>
              <a:t>http://ec.europa.eu/youth/library/factsheets/evs-20-</a:t>
            </a:r>
            <a:r>
              <a:rPr lang="en-US" sz="2400" dirty="0" smtClean="0">
                <a:hlinkClick r:id="rId2"/>
              </a:rPr>
              <a:t>years_en.pdf</a:t>
            </a:r>
            <a:endParaRPr lang="en-US" sz="2400" dirty="0" smtClean="0"/>
          </a:p>
          <a:p>
            <a:endParaRPr lang="en-US" sz="2400" dirty="0"/>
          </a:p>
        </p:txBody>
      </p:sp>
      <p:pic>
        <p:nvPicPr>
          <p:cNvPr id="4" name="Picture 3" descr="Screen Shot 2016-08-11 at 12.33.5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253250"/>
            <a:ext cx="12115800" cy="18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481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775" y="196949"/>
            <a:ext cx="9973732" cy="951392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How to find a volunteering opportunity?</a:t>
            </a:r>
            <a:endParaRPr lang="en-US" sz="3600" b="1" dirty="0"/>
          </a:p>
        </p:txBody>
      </p:sp>
      <p:pic>
        <p:nvPicPr>
          <p:cNvPr id="4" name="Picture 3" descr="Screen Shot 2016-08-11 at 11.02.2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40531"/>
            <a:ext cx="12192000" cy="162641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8668" y="4219596"/>
            <a:ext cx="99097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hlinkClick r:id="rId3"/>
              </a:rPr>
              <a:t>http://www.youthnetworks.eu/SearchVacancy.aspx</a:t>
            </a:r>
            <a:endParaRPr lang="en-US" sz="2400" dirty="0"/>
          </a:p>
        </p:txBody>
      </p:sp>
      <p:pic>
        <p:nvPicPr>
          <p:cNvPr id="6" name="Picture 5" descr="Screen Shot 2016-08-11 at 11.03.4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3761"/>
            <a:ext cx="12192000" cy="1659370"/>
          </a:xfrm>
          <a:prstGeom prst="rect">
            <a:avLst/>
          </a:prstGeom>
        </p:spPr>
      </p:pic>
      <p:sp>
        <p:nvSpPr>
          <p:cNvPr id="8" name="Text Placeholder 2"/>
          <p:cNvSpPr txBox="1">
            <a:spLocks/>
          </p:cNvSpPr>
          <p:nvPr/>
        </p:nvSpPr>
        <p:spPr>
          <a:xfrm>
            <a:off x="338668" y="1472576"/>
            <a:ext cx="8596670" cy="23305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>
            <a:lvl1pPr marL="0" indent="0" defTabSz="457200">
              <a:spcBef>
                <a:spcPts val="1000"/>
              </a:spcBef>
              <a:buClrTx/>
              <a:buSzTx/>
              <a:buFontTx/>
              <a:buNone/>
              <a:defRPr sz="2000">
                <a:solidFill>
                  <a:srgbClr val="80808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814386" indent="-357185" defTabSz="457200">
              <a:spcBef>
                <a:spcPts val="1000"/>
              </a:spcBef>
              <a:buClrTx/>
              <a:buSzPct val="80000"/>
              <a:buFontTx/>
              <a:buChar char="u"/>
              <a:defRPr sz="2000">
                <a:solidFill>
                  <a:srgbClr val="80808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240970" indent="-326570" defTabSz="457200">
              <a:spcBef>
                <a:spcPts val="1000"/>
              </a:spcBef>
              <a:buClrTx/>
              <a:buSzPct val="80000"/>
              <a:buFontTx/>
              <a:buChar char="u"/>
              <a:defRPr sz="2000">
                <a:solidFill>
                  <a:srgbClr val="80808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752600" indent="-381000" defTabSz="457200">
              <a:spcBef>
                <a:spcPts val="1000"/>
              </a:spcBef>
              <a:buClrTx/>
              <a:buSzPct val="80000"/>
              <a:buFontTx/>
              <a:buChar char="u"/>
              <a:defRPr sz="2000">
                <a:solidFill>
                  <a:srgbClr val="80808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09800" indent="-381000" defTabSz="457200">
              <a:spcBef>
                <a:spcPts val="1000"/>
              </a:spcBef>
              <a:buClrTx/>
              <a:buSzPct val="80000"/>
              <a:buFontTx/>
              <a:buChar char="u"/>
              <a:defRPr sz="2000">
                <a:solidFill>
                  <a:srgbClr val="80808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628900" indent="-342900" defTabSz="457200">
              <a:spcBef>
                <a:spcPts val="1000"/>
              </a:spcBef>
              <a:buClr>
                <a:srgbClr val="E84C22"/>
              </a:buClr>
              <a:buSzPct val="80000"/>
              <a:buFont typeface="Wingdings 3"/>
              <a:buChar char=""/>
              <a:defRPr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086100" indent="-342900" defTabSz="457200">
              <a:spcBef>
                <a:spcPts val="1000"/>
              </a:spcBef>
              <a:buClr>
                <a:srgbClr val="E84C22"/>
              </a:buClr>
              <a:buSzPct val="80000"/>
              <a:buFont typeface="Wingdings 3"/>
              <a:buChar char=""/>
              <a:defRPr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543300" indent="-342900" defTabSz="457200">
              <a:spcBef>
                <a:spcPts val="1000"/>
              </a:spcBef>
              <a:buClr>
                <a:srgbClr val="E84C22"/>
              </a:buClr>
              <a:buSzPct val="80000"/>
              <a:buFont typeface="Wingdings 3"/>
              <a:buChar char=""/>
              <a:defRPr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000500" indent="-342900" defTabSz="457200">
              <a:spcBef>
                <a:spcPts val="1000"/>
              </a:spcBef>
              <a:buClr>
                <a:srgbClr val="E84C22"/>
              </a:buClr>
              <a:buSzPct val="80000"/>
              <a:buFont typeface="Wingdings 3"/>
              <a:buChar char=""/>
              <a:defRPr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r>
              <a:rPr lang="en-US" sz="2400" dirty="0" smtClean="0">
                <a:hlinkClick r:id="rId5"/>
              </a:rPr>
              <a:t>https://europa.eu/youth/volunteering/project_en</a:t>
            </a:r>
            <a:endParaRPr lang="en-US" sz="2400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4501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01" y="0"/>
            <a:ext cx="8596670" cy="893371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00090"/>
                </a:solidFill>
              </a:rPr>
              <a:t>https://</a:t>
            </a:r>
            <a:r>
              <a:rPr lang="en-US" sz="2800" dirty="0" err="1">
                <a:solidFill>
                  <a:srgbClr val="000090"/>
                </a:solidFill>
              </a:rPr>
              <a:t>findevs.com</a:t>
            </a:r>
            <a:r>
              <a:rPr lang="en-US" sz="2800" dirty="0" smtClean="0">
                <a:solidFill>
                  <a:srgbClr val="000090"/>
                </a:solidFill>
              </a:rPr>
              <a:t>/</a:t>
            </a:r>
            <a:endParaRPr lang="en-US" sz="2800" dirty="0">
              <a:solidFill>
                <a:srgbClr val="000090"/>
              </a:solidFill>
            </a:endParaRPr>
          </a:p>
        </p:txBody>
      </p:sp>
      <p:pic>
        <p:nvPicPr>
          <p:cNvPr id="4" name="Picture 3" descr="Screen Shot 2016-08-11 at 12.29.1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55935"/>
            <a:ext cx="12192000" cy="144070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66901" y="4407225"/>
            <a:ext cx="125306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EVS - </a:t>
            </a:r>
            <a:r>
              <a:rPr lang="en-US" sz="2400" dirty="0">
                <a:hlinkClick r:id="rId3"/>
              </a:rPr>
              <a:t>https://www.facebook.com/groups/evsmax/</a:t>
            </a:r>
            <a:endParaRPr lang="en-US" sz="2400" dirty="0"/>
          </a:p>
          <a:p>
            <a:r>
              <a:rPr lang="en-US" sz="2400" dirty="0" smtClean="0"/>
              <a:t>European </a:t>
            </a:r>
            <a:r>
              <a:rPr lang="en-US" sz="2400" dirty="0"/>
              <a:t>Voluntary </a:t>
            </a:r>
            <a:r>
              <a:rPr lang="en-US" sz="2400" dirty="0" smtClean="0"/>
              <a:t>Service </a:t>
            </a:r>
            <a:r>
              <a:rPr lang="en-US" sz="2400" dirty="0"/>
              <a:t>- </a:t>
            </a:r>
            <a:r>
              <a:rPr lang="en-US" sz="2400" dirty="0">
                <a:hlinkClick r:id="rId4"/>
              </a:rPr>
              <a:t>https://www.facebook.com/groups/22283221467/</a:t>
            </a:r>
            <a:endParaRPr lang="en-US" sz="2400" dirty="0"/>
          </a:p>
          <a:p>
            <a:r>
              <a:rPr lang="en-US" sz="2400" dirty="0"/>
              <a:t>EVS vacancy - </a:t>
            </a:r>
            <a:r>
              <a:rPr lang="en-US" sz="2400" dirty="0">
                <a:hlinkClick r:id="rId5"/>
              </a:rPr>
              <a:t>https://www.facebook.com/groups/EVS.vacancy/</a:t>
            </a:r>
            <a:endParaRPr lang="en-US" sz="2400" dirty="0"/>
          </a:p>
          <a:p>
            <a:r>
              <a:rPr lang="en-US" sz="2400" dirty="0"/>
              <a:t>EVS Short term - </a:t>
            </a:r>
            <a:r>
              <a:rPr lang="en-US" sz="2400" dirty="0">
                <a:hlinkClick r:id="rId6"/>
              </a:rPr>
              <a:t>https://www.facebook.com/groups/1488175224729000</a:t>
            </a:r>
            <a:r>
              <a:rPr lang="en-US" dirty="0">
                <a:hlinkClick r:id="rId6"/>
              </a:rPr>
              <a:t>/</a:t>
            </a:r>
            <a:endParaRPr lang="en-US" dirty="0"/>
          </a:p>
        </p:txBody>
      </p:sp>
      <p:pic>
        <p:nvPicPr>
          <p:cNvPr id="5" name="Picture 4" descr="facebook_2015_logo_detail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467" y="3372627"/>
            <a:ext cx="2286002" cy="793242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03967" y="3272499"/>
            <a:ext cx="8596670" cy="8933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b">
            <a:normAutofit/>
          </a:bodyPr>
          <a:lstStyle>
            <a:lvl1pPr defTabSz="457200">
              <a:defRPr sz="4000">
                <a:solidFill>
                  <a:srgbClr val="E84C2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defTabSz="457200">
              <a:defRPr sz="3600">
                <a:solidFill>
                  <a:srgbClr val="E84C2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defTabSz="457200">
              <a:defRPr sz="3600">
                <a:solidFill>
                  <a:srgbClr val="E84C2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defTabSz="457200">
              <a:defRPr sz="3600">
                <a:solidFill>
                  <a:srgbClr val="E84C2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defTabSz="457200">
              <a:defRPr sz="3600">
                <a:solidFill>
                  <a:srgbClr val="E84C2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defTabSz="457200">
              <a:defRPr sz="3600">
                <a:solidFill>
                  <a:srgbClr val="E84C2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defTabSz="457200">
              <a:defRPr sz="3600">
                <a:solidFill>
                  <a:srgbClr val="E84C2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defTabSz="457200">
              <a:defRPr sz="3600">
                <a:solidFill>
                  <a:srgbClr val="E84C2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defTabSz="457200">
              <a:defRPr sz="3600">
                <a:solidFill>
                  <a:srgbClr val="E84C2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r>
              <a:rPr lang="en-US" sz="2800" dirty="0" smtClean="0">
                <a:solidFill>
                  <a:srgbClr val="000090"/>
                </a:solidFill>
              </a:rPr>
              <a:t>And, of course, </a:t>
            </a:r>
            <a:endParaRPr lang="en-US" sz="28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9320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468" y="1574800"/>
            <a:ext cx="9584265" cy="3105050"/>
          </a:xfrm>
        </p:spPr>
        <p:txBody>
          <a:bodyPr/>
          <a:lstStyle/>
          <a:p>
            <a:r>
              <a:rPr lang="en-US" b="1" dirty="0"/>
              <a:t>TASK </a:t>
            </a:r>
            <a:r>
              <a:rPr lang="en-US" b="1" dirty="0" smtClean="0"/>
              <a:t>1: </a:t>
            </a:r>
            <a:r>
              <a:rPr lang="en-US" dirty="0"/>
              <a:t>in national groups </a:t>
            </a:r>
            <a:r>
              <a:rPr lang="en-US" dirty="0" smtClean="0"/>
              <a:t>find Erasmus+ pages in your country 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4329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-586419"/>
            <a:ext cx="9235004" cy="4527449"/>
          </a:xfrm>
        </p:spPr>
        <p:txBody>
          <a:bodyPr/>
          <a:lstStyle/>
          <a:p>
            <a:r>
              <a:rPr lang="en-US" b="1" dirty="0"/>
              <a:t>TASK </a:t>
            </a:r>
            <a:r>
              <a:rPr lang="en-US" b="1" dirty="0" smtClean="0"/>
              <a:t>2: </a:t>
            </a:r>
            <a:r>
              <a:rPr lang="en-US" dirty="0"/>
              <a:t>find a project/volunteering opportunity that </a:t>
            </a:r>
            <a:r>
              <a:rPr lang="en-US" dirty="0" smtClean="0"/>
              <a:t>you’re interested in!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21612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134" y="1179991"/>
            <a:ext cx="9414933" cy="4527449"/>
          </a:xfrm>
        </p:spPr>
        <p:txBody>
          <a:bodyPr>
            <a:noAutofit/>
          </a:bodyPr>
          <a:lstStyle/>
          <a:p>
            <a:pPr algn="l"/>
            <a:r>
              <a:rPr lang="en-US" sz="3200" b="1" dirty="0"/>
              <a:t>What about other </a:t>
            </a:r>
            <a:r>
              <a:rPr lang="en-US" sz="3200" b="1" dirty="0" smtClean="0"/>
              <a:t>than </a:t>
            </a:r>
            <a:r>
              <a:rPr lang="en-US" sz="3200" b="1" dirty="0"/>
              <a:t>Erasmus+ possibilities? 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 </a:t>
            </a:r>
            <a:br>
              <a:rPr lang="en-US" sz="2800" dirty="0"/>
            </a:br>
            <a:r>
              <a:rPr lang="en-US" sz="2800" dirty="0"/>
              <a:t>Academic Opportunities - </a:t>
            </a:r>
            <a:r>
              <a:rPr lang="en-US" sz="2800" dirty="0">
                <a:hlinkClick r:id="rId2"/>
              </a:rPr>
              <a:t>https://www.facebook.com/groups/1016483308394046/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World for Youth -  </a:t>
            </a:r>
            <a:r>
              <a:rPr lang="en-US" sz="2800" dirty="0">
                <a:hlinkClick r:id="rId3"/>
              </a:rPr>
              <a:t>https://www.facebook.com/groups/worldforyouth/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International Volunteering programs - </a:t>
            </a:r>
            <a:r>
              <a:rPr lang="en-US" sz="2800" dirty="0">
                <a:hlinkClick r:id="rId4"/>
              </a:rPr>
              <a:t>https://www.facebook.com/groups/212713942153125/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Be a part of the World’s future - </a:t>
            </a:r>
            <a:r>
              <a:rPr lang="en-US" sz="2800" dirty="0">
                <a:hlinkClick r:id="rId5"/>
              </a:rPr>
              <a:t>https://www.facebook.com/groups/BePartoftheWorldsFuture/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5105212" y="5415052"/>
            <a:ext cx="368014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</a:rPr>
              <a:t>...and many more!</a:t>
            </a:r>
          </a:p>
        </p:txBody>
      </p:sp>
    </p:spTree>
    <p:extLst>
      <p:ext uri="{BB962C8B-B14F-4D97-AF65-F5344CB8AC3E}">
        <p14:creationId xmlns:p14="http://schemas.microsoft.com/office/powerpoint/2010/main" val="185943994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E84C22"/>
          </a:solidFill>
          <a:prstDash val="solid"/>
          <a:beve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E84C22"/>
          </a:solidFill>
          <a:prstDash val="solid"/>
          <a:beve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E84C22"/>
          </a:solidFill>
          <a:prstDash val="solid"/>
          <a:beve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E84C22"/>
          </a:solidFill>
          <a:prstDash val="solid"/>
          <a:beve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324</Words>
  <Application>Microsoft Office PowerPoint</Application>
  <PresentationFormat>Plačiaekranė</PresentationFormat>
  <Paragraphs>52</Paragraphs>
  <Slides>13</Slides>
  <Notes>1</Notes>
  <HiddenSlides>0</HiddenSlides>
  <MMClips>0</MMClips>
  <ScaleCrop>false</ScaleCrop>
  <HeadingPairs>
    <vt:vector size="6" baseType="variant">
      <vt:variant>
        <vt:lpstr>Naudojami šriftai</vt:lpstr>
      </vt:variant>
      <vt:variant>
        <vt:i4>8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13</vt:i4>
      </vt:variant>
    </vt:vector>
  </HeadingPairs>
  <TitlesOfParts>
    <vt:vector size="22" baseType="lpstr">
      <vt:lpstr>Arial</vt:lpstr>
      <vt:lpstr>Helvetica</vt:lpstr>
      <vt:lpstr>Helvetica Neue</vt:lpstr>
      <vt:lpstr>Tahoma</vt:lpstr>
      <vt:lpstr>Times New Roman</vt:lpstr>
      <vt:lpstr>Trebuchet MS</vt:lpstr>
      <vt:lpstr>Wingdings</vt:lpstr>
      <vt:lpstr>Wingdings 3</vt:lpstr>
      <vt:lpstr>Default</vt:lpstr>
      <vt:lpstr>Digital Tools for youth work &amp; volunteering  Let’s Digitalise Youth Organisations</vt:lpstr>
      <vt:lpstr>How did you find this training course?</vt:lpstr>
      <vt:lpstr>Your organisations on Facebook:</vt:lpstr>
      <vt:lpstr>ERASMUS+ https://ec.europa.eu/programmes/erasmus-plus/node_en</vt:lpstr>
      <vt:lpstr>Erasmus+ pages on Facebook:</vt:lpstr>
      <vt:lpstr>Salto-youth</vt:lpstr>
      <vt:lpstr>SALTO resources:</vt:lpstr>
      <vt:lpstr>EVS?</vt:lpstr>
      <vt:lpstr>How to find a volunteering opportunity?</vt:lpstr>
      <vt:lpstr>https://findevs.com/</vt:lpstr>
      <vt:lpstr>TASK 1: in national groups find Erasmus+ pages in your country  </vt:lpstr>
      <vt:lpstr>TASK 2: find a project/volunteering opportunity that you’re interested in!</vt:lpstr>
      <vt:lpstr>What about other than Erasmus+ possibilities?    Academic Opportunities - https://www.facebook.com/groups/1016483308394046/ World for Youth -  https://www.facebook.com/groups/worldforyouth/ International Volunteering programs - https://www.facebook.com/groups/212713942153125/ Be a part of the World’s future - https://www.facebook.com/groups/BePartoftheWorldsFuture/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"Digital Tools for youth work &amp; volunteering workshop"  Let’s Digitalise Youth Organisations</dc:title>
  <cp:lastModifiedBy>Opulski</cp:lastModifiedBy>
  <cp:revision>51</cp:revision>
  <dcterms:modified xsi:type="dcterms:W3CDTF">2016-08-11T12:37:16Z</dcterms:modified>
</cp:coreProperties>
</file>